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Medical and Reproductive History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Diet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Vaccinations and medications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History of presenting complaint</a:t>
            </a:r>
            <a:endParaRPr lang="en-US" dirty="0"/>
          </a:p>
          <a:p>
            <a:r>
              <a:rPr lang="en-US" dirty="0" smtClean="0"/>
              <a:t>History of Farm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Incidence of similar complaints on farm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8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description of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Age, Sex, Breed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Identifying marks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Reproductive status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Double check client-reported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Signalment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Temperature, Respiratory Rate and Heart Rate of the patient.</a:t>
            </a:r>
          </a:p>
          <a:p>
            <a:r>
              <a:rPr lang="en-US" dirty="0" smtClean="0"/>
              <a:t>Normal Ranges in Bovine: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Temp: 36.7 -39.1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(beef) 38-39.3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(dairy)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Resp</a:t>
            </a:r>
            <a:r>
              <a:rPr lang="en-US" dirty="0" smtClean="0"/>
              <a:t>: 26-50 breaths per min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HR:48-84 beats per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Is animal showing signs of Pain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BCS</a:t>
            </a:r>
          </a:p>
          <a:p>
            <a:r>
              <a:rPr lang="en-US" dirty="0"/>
              <a:t>Dehydration status</a:t>
            </a:r>
          </a:p>
          <a:p>
            <a:r>
              <a:rPr lang="en-US" dirty="0"/>
              <a:t>Mentation- BAR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Evaluate the mucus membranes- CRT, moisture,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animal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the entire udder, its size, conformation, color and any lesions present.</a:t>
            </a:r>
          </a:p>
          <a:p>
            <a:r>
              <a:rPr lang="en-US" dirty="0" smtClean="0"/>
              <a:t>Compare the quarters with each other.</a:t>
            </a:r>
          </a:p>
          <a:p>
            <a:r>
              <a:rPr lang="en-US" dirty="0" smtClean="0"/>
              <a:t>Classify any lesions or lacerations present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Partial or full thickness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Acute or chronic (&gt; 12hrs)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Simple or complex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Longitudinal or transverse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Proximal or distal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Udder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Palpate the entire udder for: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Heat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Hardness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Edema</a:t>
            </a:r>
          </a:p>
          <a:p>
            <a:r>
              <a:rPr lang="en-US" dirty="0" smtClean="0"/>
              <a:t>Palpate the teat sphincter</a:t>
            </a:r>
          </a:p>
          <a:p>
            <a:r>
              <a:rPr lang="en-US" dirty="0" smtClean="0"/>
              <a:t>Examine the teat orifice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Udder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76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132</TotalTime>
  <Words>191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Patient Assessment</vt:lpstr>
      <vt:lpstr>History Taking</vt:lpstr>
      <vt:lpstr>Signalment</vt:lpstr>
      <vt:lpstr>Physical Exam</vt:lpstr>
      <vt:lpstr>Physical Exam</vt:lpstr>
      <vt:lpstr>Udder Exam</vt:lpstr>
      <vt:lpstr>Udder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Assessment</dc:title>
  <dc:creator>Alicia Charles</dc:creator>
  <cp:lastModifiedBy>Alicia Charles</cp:lastModifiedBy>
  <cp:revision>9</cp:revision>
  <dcterms:created xsi:type="dcterms:W3CDTF">2016-11-05T13:52:46Z</dcterms:created>
  <dcterms:modified xsi:type="dcterms:W3CDTF">2016-11-19T21:28:26Z</dcterms:modified>
</cp:coreProperties>
</file>