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7" r:id="rId5"/>
    <p:sldId id="259" r:id="rId6"/>
    <p:sldId id="265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43951-C742-47B0-BF39-1DAEF04BEC3F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3951-C742-47B0-BF39-1DAEF04BEC3F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F643951-C742-47B0-BF39-1DAEF04BEC3F}" type="datetimeFigureOut">
              <a:rPr lang="en-US" smtClean="0"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9F89E81-C846-45EB-8823-953F978A54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Patient Assessment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2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 of Patient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Medical and Reproductive History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Environment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Diet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Vaccinations and medications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History of presenting complaint</a:t>
            </a:r>
            <a:endParaRPr lang="en-US" dirty="0"/>
          </a:p>
          <a:p>
            <a:r>
              <a:rPr lang="en-US" dirty="0" smtClean="0"/>
              <a:t>History of Farm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Incidence of similar complaints on farm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Taking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988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description of patient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Age, Sex, Breed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Identifying marks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Reproductive status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Double check client-reported information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Signalment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046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 the Temperature, Respiratory Rate and Heart Rate of the patient.</a:t>
            </a:r>
          </a:p>
          <a:p>
            <a:r>
              <a:rPr lang="en-US" dirty="0" smtClean="0"/>
              <a:t>Normal Ranges in Bovine: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Temp: 36.7 -39.1</a:t>
            </a:r>
            <a:r>
              <a:rPr lang="en-US" dirty="0" smtClean="0">
                <a:latin typeface="Calibri"/>
              </a:rPr>
              <a:t>⁰C</a:t>
            </a:r>
            <a:r>
              <a:rPr lang="en-US" dirty="0" smtClean="0"/>
              <a:t> (beef) 38-39.3</a:t>
            </a:r>
            <a:r>
              <a:rPr lang="en-US" dirty="0" smtClean="0">
                <a:latin typeface="Calibri"/>
              </a:rPr>
              <a:t>⁰C</a:t>
            </a:r>
            <a:r>
              <a:rPr lang="en-US" dirty="0" smtClean="0"/>
              <a:t> (dairy)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Resp</a:t>
            </a:r>
            <a:r>
              <a:rPr lang="en-US" dirty="0" smtClean="0"/>
              <a:t>: 26-50 breaths per min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HR:48-84 beats per </a:t>
            </a:r>
            <a:r>
              <a:rPr lang="en-US" dirty="0" smtClean="0"/>
              <a:t>min</a:t>
            </a:r>
          </a:p>
          <a:p>
            <a:r>
              <a:rPr lang="en-US" dirty="0" smtClean="0"/>
              <a:t>Is animal showing signs of Pain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54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BCS</a:t>
            </a:r>
          </a:p>
          <a:p>
            <a:r>
              <a:rPr lang="en-US" dirty="0"/>
              <a:t>Dehydration status</a:t>
            </a:r>
          </a:p>
          <a:p>
            <a:r>
              <a:rPr lang="en-US" dirty="0"/>
              <a:t>Mentation- BAR</a:t>
            </a:r>
            <a:r>
              <a:rPr lang="en-US" dirty="0" smtClean="0"/>
              <a:t>?</a:t>
            </a:r>
          </a:p>
          <a:p>
            <a:r>
              <a:rPr lang="en-US" dirty="0" smtClean="0"/>
              <a:t>Evaluate the mucus membranes- CRT, moisture, </a:t>
            </a:r>
            <a:r>
              <a:rPr lang="en-US" dirty="0" err="1" smtClean="0"/>
              <a:t>colour</a:t>
            </a:r>
            <a:r>
              <a:rPr lang="en-US" dirty="0" smtClean="0"/>
              <a:t>.</a:t>
            </a:r>
          </a:p>
          <a:p>
            <a:r>
              <a:rPr lang="en-US" dirty="0" smtClean="0"/>
              <a:t>Is animal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59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Observe the entire udder, its size, conformation, color and any lesions present.</a:t>
            </a:r>
          </a:p>
          <a:p>
            <a:r>
              <a:rPr lang="en-US" dirty="0" smtClean="0"/>
              <a:t>Compare the quarters with each other.</a:t>
            </a:r>
          </a:p>
          <a:p>
            <a:r>
              <a:rPr lang="en-US" dirty="0" smtClean="0"/>
              <a:t>Classify any lesions or lacerations present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Partial or full thickness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Acute or chronic (&gt; 12hrs)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Simple or complex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Longitudinal or transverse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Proximal or distal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Udder Exam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8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Palpate the entire udder for: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Heat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Hardness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Edema</a:t>
            </a:r>
          </a:p>
          <a:p>
            <a:r>
              <a:rPr lang="en-US" dirty="0" smtClean="0"/>
              <a:t>Palpate the teat sphincter</a:t>
            </a:r>
          </a:p>
          <a:p>
            <a:r>
              <a:rPr lang="en-US" dirty="0" smtClean="0"/>
              <a:t>Examine the teat orifice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Udder Exam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8765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132</TotalTime>
  <Words>191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Hardcover</vt:lpstr>
      <vt:lpstr>Patient Assessment</vt:lpstr>
      <vt:lpstr>History Taking</vt:lpstr>
      <vt:lpstr>Signalment</vt:lpstr>
      <vt:lpstr>Physical Exam</vt:lpstr>
      <vt:lpstr>Physical Exam</vt:lpstr>
      <vt:lpstr>Udder Exam</vt:lpstr>
      <vt:lpstr>Udder Exam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 Assessment</dc:title>
  <dc:creator>Alicia Charles</dc:creator>
  <cp:lastModifiedBy>Alicia Charles</cp:lastModifiedBy>
  <cp:revision>9</cp:revision>
  <dcterms:created xsi:type="dcterms:W3CDTF">2016-11-05T13:52:46Z</dcterms:created>
  <dcterms:modified xsi:type="dcterms:W3CDTF">2016-11-19T21:28:26Z</dcterms:modified>
</cp:coreProperties>
</file>