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DDC3EAB-88A1-4082-8DE8-C1C52AF8848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19418F-E404-453E-97EF-7465E53539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Classifying Lacerations</a:t>
            </a:r>
            <a:br>
              <a:rPr lang="en-US" dirty="0" smtClean="0"/>
            </a:br>
            <a:r>
              <a:rPr lang="en-US" dirty="0" smtClean="0"/>
              <a:t>of the  Teat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5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858000" cy="514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73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7223760" cy="5423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57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406640" cy="556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273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</TotalTime>
  <Words>2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Classifying Lacerations of the  Teat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udder</dc:title>
  <dc:creator>Alicia Charles</dc:creator>
  <cp:lastModifiedBy>Alicia Charles</cp:lastModifiedBy>
  <cp:revision>2</cp:revision>
  <dcterms:created xsi:type="dcterms:W3CDTF">2016-11-19T20:53:00Z</dcterms:created>
  <dcterms:modified xsi:type="dcterms:W3CDTF">2016-11-19T21:35:02Z</dcterms:modified>
</cp:coreProperties>
</file>