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ABDFA16-F276-4653-8025-E9A289AF3E5D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A04C0B-BC4C-40B0-AB0C-2DFA99E9D0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ldpro.twycrosszoo.org/S/00Chem/ChComplex/Lignocaine.htm" TargetMode="External"/><Relationship Id="rId2" Type="http://schemas.openxmlformats.org/officeDocument/2006/relationships/hyperlink" Target="http://wildpro.twycrosszoo.org/S/00Ref/KeywordsContents/m/mucos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ldpro.twycrosszoo.org/S/00Ref/KeywordsContents/a/Analgesia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ildpro.twycrosszoo.org/S/00Chem/ChComplex/Lignocaine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ildpro.twycrosszoo.org/S/00Chem/ChComplex/Lignocaine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Nerve Blocks for Teat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9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r>
              <a:rPr lang="en-US" dirty="0" smtClean="0"/>
              <a:t>Nerve Blocks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1447800"/>
            <a:ext cx="6583680" cy="493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88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Teat cistern infusion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P</a:t>
            </a:r>
            <a:r>
              <a:rPr lang="en-US" b="1" dirty="0" smtClean="0"/>
              <a:t>rovides </a:t>
            </a:r>
            <a:r>
              <a:rPr lang="en-US" b="1" dirty="0" err="1"/>
              <a:t>anaesthesia</a:t>
            </a:r>
            <a:r>
              <a:rPr lang="en-US" b="1" dirty="0"/>
              <a:t> of the </a:t>
            </a:r>
            <a:r>
              <a:rPr lang="en-US" b="1" dirty="0">
                <a:hlinkClick r:id="rId2"/>
              </a:rPr>
              <a:t>mucosa</a:t>
            </a:r>
            <a:r>
              <a:rPr lang="en-US" b="1" dirty="0"/>
              <a:t> and </a:t>
            </a:r>
            <a:r>
              <a:rPr lang="en-US" b="1" dirty="0" err="1"/>
              <a:t>submucosa</a:t>
            </a:r>
            <a:r>
              <a:rPr lang="en-US" b="1" dirty="0"/>
              <a:t> of the teat cistern.</a:t>
            </a:r>
            <a:endParaRPr lang="en-US" b="1" dirty="0" smtClean="0"/>
          </a:p>
          <a:p>
            <a:r>
              <a:rPr lang="en-US" dirty="0" smtClean="0"/>
              <a:t>Under </a:t>
            </a:r>
            <a:r>
              <a:rPr lang="en-US" dirty="0"/>
              <a:t>adequate physical restraint and sedation, milk out the teat cistern. </a:t>
            </a:r>
          </a:p>
          <a:p>
            <a:r>
              <a:rPr lang="en-US" dirty="0"/>
              <a:t>Cleanse the teat orifice thoroughly using alcohol. </a:t>
            </a:r>
          </a:p>
          <a:p>
            <a:r>
              <a:rPr lang="en-US" dirty="0"/>
              <a:t>Place a tourniquet (e.g. narrow gauze bandage or suture material) at the base of the teat. This prevents milk from entering the teat cistern and diluting the local </a:t>
            </a:r>
            <a:r>
              <a:rPr lang="en-US" dirty="0" err="1"/>
              <a:t>anaesthetic</a:t>
            </a:r>
            <a:r>
              <a:rPr lang="en-US" dirty="0"/>
              <a:t>. </a:t>
            </a:r>
          </a:p>
          <a:p>
            <a:r>
              <a:rPr lang="en-US" dirty="0"/>
              <a:t>Place a teat cannula in the teat and through this infuse 8 to 10 </a:t>
            </a:r>
            <a:r>
              <a:rPr lang="en-US" dirty="0" smtClean="0"/>
              <a:t>ml </a:t>
            </a:r>
            <a:r>
              <a:rPr lang="en-US" dirty="0"/>
              <a:t>of local </a:t>
            </a:r>
            <a:r>
              <a:rPr lang="en-US" dirty="0" err="1"/>
              <a:t>anaesthetic</a:t>
            </a:r>
            <a:r>
              <a:rPr lang="en-US" dirty="0"/>
              <a:t> solution (2% </a:t>
            </a:r>
            <a:r>
              <a:rPr lang="en-US" b="1" dirty="0" err="1">
                <a:hlinkClick r:id="rId3"/>
              </a:rPr>
              <a:t>lidocaine</a:t>
            </a:r>
            <a:r>
              <a:rPr lang="en-US" dirty="0"/>
              <a:t>) through the streak canal into the teat cistern. </a:t>
            </a:r>
          </a:p>
          <a:p>
            <a:r>
              <a:rPr lang="en-US" dirty="0"/>
              <a:t>Analgesia of the mucosa of the teat cistern should occur in five to ten minutes. </a:t>
            </a:r>
          </a:p>
          <a:p>
            <a:r>
              <a:rPr lang="en-US" dirty="0"/>
              <a:t>Milk out the local </a:t>
            </a:r>
            <a:r>
              <a:rPr lang="en-US" dirty="0" err="1"/>
              <a:t>anaesthetic</a:t>
            </a:r>
            <a:r>
              <a:rPr lang="en-US" dirty="0"/>
              <a:t> solution once time has been allowed for analgesia to develop. </a:t>
            </a:r>
          </a:p>
          <a:p>
            <a:r>
              <a:rPr lang="en-US" dirty="0"/>
              <a:t>Remove the tourniquet. </a:t>
            </a:r>
          </a:p>
          <a:p>
            <a:r>
              <a:rPr lang="en-US" dirty="0">
                <a:hlinkClick r:id="rId4"/>
              </a:rPr>
              <a:t>Analgesia</a:t>
            </a:r>
            <a:r>
              <a:rPr lang="en-US" dirty="0"/>
              <a:t> should remain for about 90 minutes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Arial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Arial"/>
              </a:rPr>
              <a:t>For most procedures done on teat. Easily done and does not affect healing.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Thoroughly cleanse the whole teat and teat base.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Ensure appropriate restraint of the cow.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Place an elastic band around the base of the teat if desired, to prevent diffusion of local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anaesthetic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into the udder.</a:t>
            </a:r>
          </a:p>
          <a:p>
            <a:pPr lvl="1"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Do not place a tourniquet if a supernumerary teat is being removed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Insert a 2.5 cm 25 gauge needle into the skin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muscularis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layer of the teat, transverse to the direction of the teat, dorsal to the area at which analgesia is required at the junction of the teat and the udder. 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Inject local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anaesthetic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solution in a ring pattern around the teat. </a:t>
            </a: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Each insertion of the needle should take place through an area which has already been desensitized. 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Inject a total of 4 to 6 ml 2%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/>
                <a:hlinkClick r:id="rId2"/>
              </a:rPr>
              <a:t>lidocaine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;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a volume of up to10 ml 2%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lidocaine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is acceptable.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Following injection, massage the solution into the tissues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Analgesia develops distal to the tourniquet in about 10 minutes and lasts for about two hours.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V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For s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/>
              </a:rPr>
              <a:t>urgical procedures on the teat such as repair of lacerations or fistulas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Thoroughly cleanse the whole teat and teat base. 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Insert a 2.5 cm 25 gauge needle into the skin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muscularis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layer of the teat dorsal to the area at which analgesia is required. 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Inject a total of 4 to 6 ml of 2% 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/>
                <a:hlinkClick r:id="rId2"/>
              </a:rPr>
              <a:t>lidocaine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 in an inverted V-shape enclosing the area in which analgesia is required (e.g. site of a laceration).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5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Intravenous Regional</a:t>
            </a:r>
            <a:br>
              <a:rPr lang="en-US" dirty="0" smtClean="0"/>
            </a:br>
            <a:r>
              <a:rPr lang="en-US" dirty="0" smtClean="0"/>
              <a:t>Anesthesia of the Teat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Arial"/>
              </a:rPr>
              <a:t>For most surgical procedures on the teat</a:t>
            </a:r>
            <a:endParaRPr lang="en-US" b="1" dirty="0" smtClean="0"/>
          </a:p>
          <a:p>
            <a:r>
              <a:rPr lang="en-US" dirty="0" smtClean="0"/>
              <a:t>Restrain the cow, preferably recumbent.</a:t>
            </a:r>
          </a:p>
          <a:p>
            <a:r>
              <a:rPr lang="en-US" dirty="0" smtClean="0"/>
              <a:t>Place a tourniquet (e.g. narrow gauze bandage or suture material) around the base of the teat. </a:t>
            </a:r>
          </a:p>
          <a:p>
            <a:r>
              <a:rPr lang="en-US" dirty="0" smtClean="0"/>
              <a:t>Into any superficial vein distal to the tourniquet, using a 2.5 cm 22 to 25 gauge needle, inject 5 to 7 ml of 2% </a:t>
            </a:r>
            <a:r>
              <a:rPr lang="en-US" dirty="0" err="1" smtClean="0"/>
              <a:t>lidocaine</a:t>
            </a:r>
            <a:endParaRPr lang="en-US" dirty="0" smtClean="0"/>
          </a:p>
          <a:p>
            <a:r>
              <a:rPr lang="en-US" dirty="0" smtClean="0"/>
              <a:t>Provide digital pressure and gentle massage over the injection site to prevent formation of a </a:t>
            </a:r>
            <a:r>
              <a:rPr lang="en-US" dirty="0" err="1" smtClean="0"/>
              <a:t>haematoma</a:t>
            </a:r>
            <a:endParaRPr lang="en-US" dirty="0" smtClean="0"/>
          </a:p>
          <a:p>
            <a:r>
              <a:rPr lang="en-US" dirty="0" smtClean="0"/>
              <a:t>Analgesia develops in the area distal to the tourniquet within three to five minutes. </a:t>
            </a:r>
          </a:p>
          <a:p>
            <a:r>
              <a:rPr lang="en-US" dirty="0" smtClean="0"/>
              <a:t>Analgesia persists until the tourniquet is removed. </a:t>
            </a:r>
          </a:p>
          <a:p>
            <a:r>
              <a:rPr lang="en-US" dirty="0" smtClean="0"/>
              <a:t>Remove the tourniquet once the operation is completed; sensation returns in five to ten minutes once the tourniquet has been removed.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8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Perineal</a:t>
            </a:r>
            <a:r>
              <a:rPr lang="en-US" dirty="0" smtClean="0"/>
              <a:t> Nerve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Restrain the cow.</a:t>
            </a:r>
          </a:p>
          <a:p>
            <a:pPr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At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ischial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arch, about 2.0 to 2.5 cm lateral to the midline on both sides, inject 5.0 to 7.0 mL of 2%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lidocaine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solution into the subcutaneous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/>
              </a:rPr>
              <a:t>subfascial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 tissues.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96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</TotalTime>
  <Words>395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Nerve Blocks for Teat Surgery</vt:lpstr>
      <vt:lpstr>Nerve Blocks</vt:lpstr>
      <vt:lpstr>Teat cistern infusion </vt:lpstr>
      <vt:lpstr>Ring Block</vt:lpstr>
      <vt:lpstr>Inverted V Block</vt:lpstr>
      <vt:lpstr>Intravenous Regional Anesthesia of the Teat</vt:lpstr>
      <vt:lpstr>Perineal Nerve Block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Charles</dc:creator>
  <cp:lastModifiedBy>Alicia Charles</cp:lastModifiedBy>
  <cp:revision>4</cp:revision>
  <dcterms:created xsi:type="dcterms:W3CDTF">2016-11-20T20:27:59Z</dcterms:created>
  <dcterms:modified xsi:type="dcterms:W3CDTF">2016-11-20T20:54:28Z</dcterms:modified>
</cp:coreProperties>
</file>