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58" r:id="rId4"/>
    <p:sldId id="272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1" autoAdjust="0"/>
    <p:restoredTop sz="94910" autoAdjust="0"/>
  </p:normalViewPr>
  <p:slideViewPr>
    <p:cSldViewPr snapToGrid="0">
      <p:cViewPr varScale="1">
        <p:scale>
          <a:sx n="70" d="100"/>
          <a:sy n="70" d="100"/>
        </p:scale>
        <p:origin x="2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42EA8-FF04-42BD-9E59-F5F5B0FA9C9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19A2DFA-266F-4364-AEEE-70CC85257F07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A" sz="4000" b="1" dirty="0" smtClean="0"/>
            <a:t>Qu’est ce qu’une </a:t>
          </a:r>
          <a:r>
            <a:rPr lang="fr-CA" sz="5400" b="1" dirty="0" smtClean="0">
              <a:solidFill>
                <a:srgbClr val="FF0000"/>
              </a:solidFill>
            </a:rPr>
            <a:t>contrainte</a:t>
          </a:r>
          <a:r>
            <a:rPr lang="fr-CA" sz="5400" b="1" dirty="0" smtClean="0"/>
            <a:t>?</a:t>
          </a:r>
          <a:endParaRPr lang="fr-CA" sz="5400" b="1" dirty="0"/>
        </a:p>
      </dgm:t>
    </dgm:pt>
    <dgm:pt modelId="{ACA9FFB7-5DFE-4BE3-95CD-3C7CD172CDCF}" type="parTrans" cxnId="{9AFF3852-DA44-4688-A3F1-FD6171DF0BD7}">
      <dgm:prSet/>
      <dgm:spPr/>
      <dgm:t>
        <a:bodyPr/>
        <a:lstStyle/>
        <a:p>
          <a:endParaRPr lang="fr-CA"/>
        </a:p>
      </dgm:t>
    </dgm:pt>
    <dgm:pt modelId="{7EF75F7F-0A3C-4992-A614-B69B5E047365}" type="sibTrans" cxnId="{9AFF3852-DA44-4688-A3F1-FD6171DF0BD7}">
      <dgm:prSet/>
      <dgm:spPr/>
      <dgm:t>
        <a:bodyPr/>
        <a:lstStyle/>
        <a:p>
          <a:endParaRPr lang="fr-CA"/>
        </a:p>
      </dgm:t>
    </dgm:pt>
    <dgm:pt modelId="{B0B44DAC-603F-4CD2-8866-C37F43C1ED63}">
      <dgm:prSet phldrT="[Texte]"/>
      <dgm:spPr/>
      <dgm:t>
        <a:bodyPr/>
        <a:lstStyle/>
        <a:p>
          <a:r>
            <a:rPr lang="fr-CA" dirty="0" smtClean="0"/>
            <a:t>C’est l’effet causé à un matériau par des forces externes exercées sur celui-ci.</a:t>
          </a:r>
          <a:endParaRPr lang="fr-CA" dirty="0"/>
        </a:p>
      </dgm:t>
    </dgm:pt>
    <dgm:pt modelId="{CA7E6D35-8993-49C7-B6D1-A935A34C3953}" type="parTrans" cxnId="{FFE75CF8-6F1A-42CB-A0B8-36CC5DFC8619}">
      <dgm:prSet/>
      <dgm:spPr/>
      <dgm:t>
        <a:bodyPr/>
        <a:lstStyle/>
        <a:p>
          <a:endParaRPr lang="fr-CA"/>
        </a:p>
      </dgm:t>
    </dgm:pt>
    <dgm:pt modelId="{938138E2-6EAC-407D-AA0C-EA150545611E}" type="sibTrans" cxnId="{FFE75CF8-6F1A-42CB-A0B8-36CC5DFC8619}">
      <dgm:prSet/>
      <dgm:spPr/>
      <dgm:t>
        <a:bodyPr/>
        <a:lstStyle/>
        <a:p>
          <a:endParaRPr lang="fr-CA"/>
        </a:p>
      </dgm:t>
    </dgm:pt>
    <dgm:pt modelId="{A32F1043-80EA-4140-B3D9-97620A675D74}">
      <dgm:prSet phldrT="[Texte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CA" dirty="0"/>
        </a:p>
      </dgm:t>
    </dgm:pt>
    <dgm:pt modelId="{431823BA-BC30-4B70-BD57-E878EE7DCD54}" type="parTrans" cxnId="{3FB372B1-C3E2-475D-9543-F3452424CEB5}">
      <dgm:prSet/>
      <dgm:spPr/>
      <dgm:t>
        <a:bodyPr/>
        <a:lstStyle/>
        <a:p>
          <a:endParaRPr lang="fr-CA"/>
        </a:p>
      </dgm:t>
    </dgm:pt>
    <dgm:pt modelId="{1F93C753-6B09-4CC4-ACA3-6B023E651360}" type="sibTrans" cxnId="{3FB372B1-C3E2-475D-9543-F3452424CEB5}">
      <dgm:prSet/>
      <dgm:spPr/>
      <dgm:t>
        <a:bodyPr/>
        <a:lstStyle/>
        <a:p>
          <a:endParaRPr lang="fr-CA"/>
        </a:p>
      </dgm:t>
    </dgm:pt>
    <dgm:pt modelId="{DC8D8D7A-66E3-4C25-BA3D-0E17E3F718D1}">
      <dgm:prSet phldrT="[Texte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CA" dirty="0"/>
        </a:p>
      </dgm:t>
    </dgm:pt>
    <dgm:pt modelId="{50EF9242-4D5E-4B24-A8DD-7418C884C968}" type="sibTrans" cxnId="{6F16F8A9-A630-4316-B3FD-0CF0C6A08882}">
      <dgm:prSet/>
      <dgm:spPr/>
      <dgm:t>
        <a:bodyPr/>
        <a:lstStyle/>
        <a:p>
          <a:endParaRPr lang="fr-CA"/>
        </a:p>
      </dgm:t>
    </dgm:pt>
    <dgm:pt modelId="{F81844C0-DECC-497E-9FCB-BD9CDF3B30FA}" type="parTrans" cxnId="{6F16F8A9-A630-4316-B3FD-0CF0C6A08882}">
      <dgm:prSet/>
      <dgm:spPr/>
      <dgm:t>
        <a:bodyPr/>
        <a:lstStyle/>
        <a:p>
          <a:endParaRPr lang="fr-CA"/>
        </a:p>
      </dgm:t>
    </dgm:pt>
    <dgm:pt modelId="{0A6825BD-3134-47E2-ABEE-1F69B82CEBAF}" type="pres">
      <dgm:prSet presAssocID="{82D42EA8-FF04-42BD-9E59-F5F5B0FA9C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DCF35262-1554-4EA8-BCBB-B2D681FAB51D}" type="pres">
      <dgm:prSet presAssocID="{919A2DFA-266F-4364-AEEE-70CC85257F07}" presName="singleCycle" presStyleCnt="0"/>
      <dgm:spPr/>
    </dgm:pt>
    <dgm:pt modelId="{90783E1C-2076-4EB6-AD3E-5D404295BB0D}" type="pres">
      <dgm:prSet presAssocID="{919A2DFA-266F-4364-AEEE-70CC85257F07}" presName="singleCenter" presStyleLbl="node1" presStyleIdx="0" presStyleCnt="4" custScaleX="235212" custScaleY="177728" custLinFactNeighborX="657" custLinFactNeighborY="-5259">
        <dgm:presLayoutVars>
          <dgm:chMax val="7"/>
          <dgm:chPref val="7"/>
        </dgm:presLayoutVars>
      </dgm:prSet>
      <dgm:spPr/>
      <dgm:t>
        <a:bodyPr/>
        <a:lstStyle/>
        <a:p>
          <a:endParaRPr lang="fr-CA"/>
        </a:p>
      </dgm:t>
    </dgm:pt>
    <dgm:pt modelId="{1E709AB9-5E60-4130-A332-205F3C61EF06}" type="pres">
      <dgm:prSet presAssocID="{CA7E6D35-8993-49C7-B6D1-A935A34C3953}" presName="Name56" presStyleLbl="parChTrans1D2" presStyleIdx="0" presStyleCnt="3"/>
      <dgm:spPr/>
      <dgm:t>
        <a:bodyPr/>
        <a:lstStyle/>
        <a:p>
          <a:endParaRPr lang="fr-CA"/>
        </a:p>
      </dgm:t>
    </dgm:pt>
    <dgm:pt modelId="{2B706CD4-6497-4326-AC1B-D1475CB92303}" type="pres">
      <dgm:prSet presAssocID="{B0B44DAC-603F-4CD2-8866-C37F43C1ED63}" presName="text0" presStyleLbl="node1" presStyleIdx="1" presStyleCnt="4" custScaleX="68144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EC84EC8-DC4F-4210-8EE5-32E7CD316EE9}" type="pres">
      <dgm:prSet presAssocID="{F81844C0-DECC-497E-9FCB-BD9CDF3B30FA}" presName="Name56" presStyleLbl="parChTrans1D2" presStyleIdx="1" presStyleCnt="3"/>
      <dgm:spPr/>
      <dgm:t>
        <a:bodyPr/>
        <a:lstStyle/>
        <a:p>
          <a:endParaRPr lang="fr-CA"/>
        </a:p>
      </dgm:t>
    </dgm:pt>
    <dgm:pt modelId="{E94D1DF3-7BFD-41B5-A847-0D47DAC74A27}" type="pres">
      <dgm:prSet presAssocID="{DC8D8D7A-66E3-4C25-BA3D-0E17E3F718D1}" presName="text0" presStyleLbl="node1" presStyleIdx="2" presStyleCnt="4" custScaleX="139562" custScaleY="181834" custRadScaleRad="153300" custRadScaleInc="-1070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6F15E84-BD63-4887-AEB5-E6530E0F0768}" type="pres">
      <dgm:prSet presAssocID="{431823BA-BC30-4B70-BD57-E878EE7DCD54}" presName="Name56" presStyleLbl="parChTrans1D2" presStyleIdx="2" presStyleCnt="3"/>
      <dgm:spPr/>
      <dgm:t>
        <a:bodyPr/>
        <a:lstStyle/>
        <a:p>
          <a:endParaRPr lang="fr-CA"/>
        </a:p>
      </dgm:t>
    </dgm:pt>
    <dgm:pt modelId="{F3AF0452-468E-4C88-8D03-E8DB99EC41AF}" type="pres">
      <dgm:prSet presAssocID="{A32F1043-80EA-4140-B3D9-97620A675D74}" presName="text0" presStyleLbl="node1" presStyleIdx="3" presStyleCnt="4" custScaleX="185873" custScaleY="208849" custRadScaleRad="153074" custRadScaleInc="1099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00177944-4385-4454-9EF6-3D4427205789}" type="presOf" srcId="{A32F1043-80EA-4140-B3D9-97620A675D74}" destId="{F3AF0452-468E-4C88-8D03-E8DB99EC41AF}" srcOrd="0" destOrd="0" presId="urn:microsoft.com/office/officeart/2008/layout/RadialCluster"/>
    <dgm:cxn modelId="{8B4E6874-29D8-4B98-B301-D4CACCA61EC0}" type="presOf" srcId="{DC8D8D7A-66E3-4C25-BA3D-0E17E3F718D1}" destId="{E94D1DF3-7BFD-41B5-A847-0D47DAC74A27}" srcOrd="0" destOrd="0" presId="urn:microsoft.com/office/officeart/2008/layout/RadialCluster"/>
    <dgm:cxn modelId="{1C2820E2-7DBA-4B71-B845-C72421D3CE5D}" type="presOf" srcId="{B0B44DAC-603F-4CD2-8866-C37F43C1ED63}" destId="{2B706CD4-6497-4326-AC1B-D1475CB92303}" srcOrd="0" destOrd="0" presId="urn:microsoft.com/office/officeart/2008/layout/RadialCluster"/>
    <dgm:cxn modelId="{305C7585-CDF3-47BB-B2FC-71AD778904BA}" type="presOf" srcId="{F81844C0-DECC-497E-9FCB-BD9CDF3B30FA}" destId="{7EC84EC8-DC4F-4210-8EE5-32E7CD316EE9}" srcOrd="0" destOrd="0" presId="urn:microsoft.com/office/officeart/2008/layout/RadialCluster"/>
    <dgm:cxn modelId="{9AFF3852-DA44-4688-A3F1-FD6171DF0BD7}" srcId="{82D42EA8-FF04-42BD-9E59-F5F5B0FA9C9F}" destId="{919A2DFA-266F-4364-AEEE-70CC85257F07}" srcOrd="0" destOrd="0" parTransId="{ACA9FFB7-5DFE-4BE3-95CD-3C7CD172CDCF}" sibTransId="{7EF75F7F-0A3C-4992-A614-B69B5E047365}"/>
    <dgm:cxn modelId="{BE0A2ACF-4373-462B-AA8A-2EE10D5F324A}" type="presOf" srcId="{919A2DFA-266F-4364-AEEE-70CC85257F07}" destId="{90783E1C-2076-4EB6-AD3E-5D404295BB0D}" srcOrd="0" destOrd="0" presId="urn:microsoft.com/office/officeart/2008/layout/RadialCluster"/>
    <dgm:cxn modelId="{8E1CF197-6AD7-466A-ABD9-D17361767F6E}" type="presOf" srcId="{CA7E6D35-8993-49C7-B6D1-A935A34C3953}" destId="{1E709AB9-5E60-4130-A332-205F3C61EF06}" srcOrd="0" destOrd="0" presId="urn:microsoft.com/office/officeart/2008/layout/RadialCluster"/>
    <dgm:cxn modelId="{FFE75CF8-6F1A-42CB-A0B8-36CC5DFC8619}" srcId="{919A2DFA-266F-4364-AEEE-70CC85257F07}" destId="{B0B44DAC-603F-4CD2-8866-C37F43C1ED63}" srcOrd="0" destOrd="0" parTransId="{CA7E6D35-8993-49C7-B6D1-A935A34C3953}" sibTransId="{938138E2-6EAC-407D-AA0C-EA150545611E}"/>
    <dgm:cxn modelId="{DF14CD7A-4CEF-4D87-A3AE-7B8EB31CB29C}" type="presOf" srcId="{431823BA-BC30-4B70-BD57-E878EE7DCD54}" destId="{86F15E84-BD63-4887-AEB5-E6530E0F0768}" srcOrd="0" destOrd="0" presId="urn:microsoft.com/office/officeart/2008/layout/RadialCluster"/>
    <dgm:cxn modelId="{3FB372B1-C3E2-475D-9543-F3452424CEB5}" srcId="{919A2DFA-266F-4364-AEEE-70CC85257F07}" destId="{A32F1043-80EA-4140-B3D9-97620A675D74}" srcOrd="2" destOrd="0" parTransId="{431823BA-BC30-4B70-BD57-E878EE7DCD54}" sibTransId="{1F93C753-6B09-4CC4-ACA3-6B023E651360}"/>
    <dgm:cxn modelId="{6F16F8A9-A630-4316-B3FD-0CF0C6A08882}" srcId="{919A2DFA-266F-4364-AEEE-70CC85257F07}" destId="{DC8D8D7A-66E3-4C25-BA3D-0E17E3F718D1}" srcOrd="1" destOrd="0" parTransId="{F81844C0-DECC-497E-9FCB-BD9CDF3B30FA}" sibTransId="{50EF9242-4D5E-4B24-A8DD-7418C884C968}"/>
    <dgm:cxn modelId="{3522ECC4-ADCA-45FE-B299-3434195B266E}" type="presOf" srcId="{82D42EA8-FF04-42BD-9E59-F5F5B0FA9C9F}" destId="{0A6825BD-3134-47E2-ABEE-1F69B82CEBAF}" srcOrd="0" destOrd="0" presId="urn:microsoft.com/office/officeart/2008/layout/RadialCluster"/>
    <dgm:cxn modelId="{E39A926B-3028-44ED-9F44-C64EABE5BFE9}" type="presParOf" srcId="{0A6825BD-3134-47E2-ABEE-1F69B82CEBAF}" destId="{DCF35262-1554-4EA8-BCBB-B2D681FAB51D}" srcOrd="0" destOrd="0" presId="urn:microsoft.com/office/officeart/2008/layout/RadialCluster"/>
    <dgm:cxn modelId="{E801152B-4BC7-41A8-AAA3-A2716A662F48}" type="presParOf" srcId="{DCF35262-1554-4EA8-BCBB-B2D681FAB51D}" destId="{90783E1C-2076-4EB6-AD3E-5D404295BB0D}" srcOrd="0" destOrd="0" presId="urn:microsoft.com/office/officeart/2008/layout/RadialCluster"/>
    <dgm:cxn modelId="{53D8E8F1-8078-4EEE-BC51-124B98876C53}" type="presParOf" srcId="{DCF35262-1554-4EA8-BCBB-B2D681FAB51D}" destId="{1E709AB9-5E60-4130-A332-205F3C61EF06}" srcOrd="1" destOrd="0" presId="urn:microsoft.com/office/officeart/2008/layout/RadialCluster"/>
    <dgm:cxn modelId="{4FFD8FC6-4982-412E-81D3-01F334C94329}" type="presParOf" srcId="{DCF35262-1554-4EA8-BCBB-B2D681FAB51D}" destId="{2B706CD4-6497-4326-AC1B-D1475CB92303}" srcOrd="2" destOrd="0" presId="urn:microsoft.com/office/officeart/2008/layout/RadialCluster"/>
    <dgm:cxn modelId="{3D67D6F2-039E-4A1E-BDAC-F8BC5D1EC33A}" type="presParOf" srcId="{DCF35262-1554-4EA8-BCBB-B2D681FAB51D}" destId="{7EC84EC8-DC4F-4210-8EE5-32E7CD316EE9}" srcOrd="3" destOrd="0" presId="urn:microsoft.com/office/officeart/2008/layout/RadialCluster"/>
    <dgm:cxn modelId="{D53A1C6A-F2D0-4249-A646-270EA01EE863}" type="presParOf" srcId="{DCF35262-1554-4EA8-BCBB-B2D681FAB51D}" destId="{E94D1DF3-7BFD-41B5-A847-0D47DAC74A27}" srcOrd="4" destOrd="0" presId="urn:microsoft.com/office/officeart/2008/layout/RadialCluster"/>
    <dgm:cxn modelId="{9EFD8F07-F5DF-4949-8B02-723EE82BD640}" type="presParOf" srcId="{DCF35262-1554-4EA8-BCBB-B2D681FAB51D}" destId="{86F15E84-BD63-4887-AEB5-E6530E0F0768}" srcOrd="5" destOrd="0" presId="urn:microsoft.com/office/officeart/2008/layout/RadialCluster"/>
    <dgm:cxn modelId="{098CE47C-B7EC-4888-8832-05EBCEB91806}" type="presParOf" srcId="{DCF35262-1554-4EA8-BCBB-B2D681FAB51D}" destId="{F3AF0452-468E-4C88-8D03-E8DB99EC41A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7F05A-7280-4A0A-BAB0-7EBE6FC8AA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B63C37E-A417-4710-BBD8-D673F130E63F}">
      <dgm:prSet phldrT="[Texte]"/>
      <dgm:spPr/>
      <dgm:t>
        <a:bodyPr/>
        <a:lstStyle/>
        <a:p>
          <a:r>
            <a:rPr lang="fr-CA" dirty="0" smtClean="0"/>
            <a:t>Compression</a:t>
          </a:r>
          <a:endParaRPr lang="fr-CA" dirty="0"/>
        </a:p>
      </dgm:t>
    </dgm:pt>
    <dgm:pt modelId="{105960BE-722C-445F-9E05-1BD5B80D373C}" type="parTrans" cxnId="{468BAEB1-433F-40C6-B7AE-B1A72299EF5B}">
      <dgm:prSet/>
      <dgm:spPr/>
      <dgm:t>
        <a:bodyPr/>
        <a:lstStyle/>
        <a:p>
          <a:endParaRPr lang="fr-CA"/>
        </a:p>
      </dgm:t>
    </dgm:pt>
    <dgm:pt modelId="{A6837080-4362-4E43-AEEE-31547CBE926E}" type="sibTrans" cxnId="{468BAEB1-433F-40C6-B7AE-B1A72299EF5B}">
      <dgm:prSet/>
      <dgm:spPr/>
      <dgm:t>
        <a:bodyPr/>
        <a:lstStyle/>
        <a:p>
          <a:endParaRPr lang="fr-CA"/>
        </a:p>
      </dgm:t>
    </dgm:pt>
    <dgm:pt modelId="{F0727792-FCB5-4112-AD22-8380F26DE0B3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A" dirty="0" smtClean="0"/>
            <a:t>Traction</a:t>
          </a:r>
          <a:endParaRPr lang="fr-CA" dirty="0"/>
        </a:p>
      </dgm:t>
    </dgm:pt>
    <dgm:pt modelId="{B8E8009B-FAD5-446A-8447-5BCD75C550B9}" type="parTrans" cxnId="{A8888BC9-2FD6-4FBC-8DBB-FFA33C5A719B}">
      <dgm:prSet/>
      <dgm:spPr/>
      <dgm:t>
        <a:bodyPr/>
        <a:lstStyle/>
        <a:p>
          <a:endParaRPr lang="fr-CA"/>
        </a:p>
      </dgm:t>
    </dgm:pt>
    <dgm:pt modelId="{1D4D3F8B-1E17-458A-ADF2-39E8D23B3AE6}" type="sibTrans" cxnId="{A8888BC9-2FD6-4FBC-8DBB-FFA33C5A719B}">
      <dgm:prSet/>
      <dgm:spPr/>
      <dgm:t>
        <a:bodyPr/>
        <a:lstStyle/>
        <a:p>
          <a:endParaRPr lang="fr-CA"/>
        </a:p>
      </dgm:t>
    </dgm:pt>
    <dgm:pt modelId="{615E80BC-FC5C-477A-919E-7CE6A52AB860}">
      <dgm:prSet phldrT="[Texte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/>
            <a:t>Torsion</a:t>
          </a:r>
          <a:endParaRPr lang="fr-CA" dirty="0"/>
        </a:p>
      </dgm:t>
    </dgm:pt>
    <dgm:pt modelId="{0BC5B75A-D3D1-4D10-8BE6-7CA7792373E7}" type="parTrans" cxnId="{AF451FC0-3AA4-4E84-A032-86493BC0E652}">
      <dgm:prSet/>
      <dgm:spPr/>
      <dgm:t>
        <a:bodyPr/>
        <a:lstStyle/>
        <a:p>
          <a:endParaRPr lang="fr-CA"/>
        </a:p>
      </dgm:t>
    </dgm:pt>
    <dgm:pt modelId="{DB80CFD2-B684-4A37-ADA6-67CE12C53076}" type="sibTrans" cxnId="{AF451FC0-3AA4-4E84-A032-86493BC0E652}">
      <dgm:prSet/>
      <dgm:spPr/>
      <dgm:t>
        <a:bodyPr/>
        <a:lstStyle/>
        <a:p>
          <a:endParaRPr lang="fr-CA"/>
        </a:p>
      </dgm:t>
    </dgm:pt>
    <dgm:pt modelId="{26B2A5A2-4017-4598-A35C-95F7E3BF5426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/>
            <a:t>Flexion</a:t>
          </a:r>
          <a:endParaRPr lang="fr-CA" dirty="0"/>
        </a:p>
      </dgm:t>
    </dgm:pt>
    <dgm:pt modelId="{1F8A821C-95C4-4806-B922-A0E8FA0BE0EF}" type="parTrans" cxnId="{3FAAC122-66DF-4C57-81DE-278AA11E2EFD}">
      <dgm:prSet/>
      <dgm:spPr/>
      <dgm:t>
        <a:bodyPr/>
        <a:lstStyle/>
        <a:p>
          <a:endParaRPr lang="fr-CA"/>
        </a:p>
      </dgm:t>
    </dgm:pt>
    <dgm:pt modelId="{E9A1E628-1FC7-4A5A-874B-08588B3450C3}" type="sibTrans" cxnId="{3FAAC122-66DF-4C57-81DE-278AA11E2EFD}">
      <dgm:prSet/>
      <dgm:spPr/>
      <dgm:t>
        <a:bodyPr/>
        <a:lstStyle/>
        <a:p>
          <a:endParaRPr lang="fr-CA"/>
        </a:p>
      </dgm:t>
    </dgm:pt>
    <dgm:pt modelId="{2C0B0AB5-A3F2-41A5-8AA7-75F9A07B0704}">
      <dgm:prSet phldrT="[Texte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A" dirty="0" smtClean="0"/>
            <a:t>Cisaillement</a:t>
          </a:r>
          <a:endParaRPr lang="fr-CA" dirty="0"/>
        </a:p>
      </dgm:t>
    </dgm:pt>
    <dgm:pt modelId="{36C39D1F-C525-4E9D-B7C3-F51E073DF0AA}" type="parTrans" cxnId="{2BB8D2CA-8419-4EB1-8659-E7212CDBA3EC}">
      <dgm:prSet/>
      <dgm:spPr/>
      <dgm:t>
        <a:bodyPr/>
        <a:lstStyle/>
        <a:p>
          <a:endParaRPr lang="fr-CA"/>
        </a:p>
      </dgm:t>
    </dgm:pt>
    <dgm:pt modelId="{A171A8DE-237D-4C21-A32B-9539F8E7BCEB}" type="sibTrans" cxnId="{2BB8D2CA-8419-4EB1-8659-E7212CDBA3EC}">
      <dgm:prSet/>
      <dgm:spPr/>
      <dgm:t>
        <a:bodyPr/>
        <a:lstStyle/>
        <a:p>
          <a:endParaRPr lang="fr-CA"/>
        </a:p>
      </dgm:t>
    </dgm:pt>
    <dgm:pt modelId="{C43C7612-E99C-48B7-9B9F-2B800EFFA53E}" type="pres">
      <dgm:prSet presAssocID="{E247F05A-7280-4A0A-BAB0-7EBE6FC8AA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A9913014-224D-4EBA-AC26-065A345CBC27}" type="pres">
      <dgm:prSet presAssocID="{4B63C37E-A417-4710-BBD8-D673F130E6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4699C13-453D-403D-8FD6-396FEA4BA085}" type="pres">
      <dgm:prSet presAssocID="{A6837080-4362-4E43-AEEE-31547CBE926E}" presName="sibTrans" presStyleCnt="0"/>
      <dgm:spPr/>
    </dgm:pt>
    <dgm:pt modelId="{DC26208B-0990-47FA-8B65-B4196F2F72C4}" type="pres">
      <dgm:prSet presAssocID="{F0727792-FCB5-4112-AD22-8380F26DE0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89652D6-C882-47DB-93E0-84645A195D3D}" type="pres">
      <dgm:prSet presAssocID="{1D4D3F8B-1E17-458A-ADF2-39E8D23B3AE6}" presName="sibTrans" presStyleCnt="0"/>
      <dgm:spPr/>
    </dgm:pt>
    <dgm:pt modelId="{F1A47865-6C5A-483C-A441-1581D7B01A1C}" type="pres">
      <dgm:prSet presAssocID="{615E80BC-FC5C-477A-919E-7CE6A52AB860}" presName="node" presStyleLbl="node1" presStyleIdx="2" presStyleCnt="5" custLinFactNeighborX="3286" custLinFactNeighborY="-261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F96E24A-4178-41D8-833F-A680DDF336FA}" type="pres">
      <dgm:prSet presAssocID="{DB80CFD2-B684-4A37-ADA6-67CE12C53076}" presName="sibTrans" presStyleCnt="0"/>
      <dgm:spPr/>
    </dgm:pt>
    <dgm:pt modelId="{59C78816-89A6-4B49-BB44-DB50CF40BD67}" type="pres">
      <dgm:prSet presAssocID="{26B2A5A2-4017-4598-A35C-95F7E3BF54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8555289-AE36-4473-A695-63B1EE339F24}" type="pres">
      <dgm:prSet presAssocID="{E9A1E628-1FC7-4A5A-874B-08588B3450C3}" presName="sibTrans" presStyleCnt="0"/>
      <dgm:spPr/>
    </dgm:pt>
    <dgm:pt modelId="{9B5A376F-AA9A-4711-9567-57B26E7807CA}" type="pres">
      <dgm:prSet presAssocID="{2C0B0AB5-A3F2-41A5-8AA7-75F9A07B07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9D2AD764-D8CE-42BC-9061-FF22739D4413}" type="presOf" srcId="{4B63C37E-A417-4710-BBD8-D673F130E63F}" destId="{A9913014-224D-4EBA-AC26-065A345CBC27}" srcOrd="0" destOrd="0" presId="urn:microsoft.com/office/officeart/2005/8/layout/default"/>
    <dgm:cxn modelId="{2BB8D2CA-8419-4EB1-8659-E7212CDBA3EC}" srcId="{E247F05A-7280-4A0A-BAB0-7EBE6FC8AAC1}" destId="{2C0B0AB5-A3F2-41A5-8AA7-75F9A07B0704}" srcOrd="4" destOrd="0" parTransId="{36C39D1F-C525-4E9D-B7C3-F51E073DF0AA}" sibTransId="{A171A8DE-237D-4C21-A32B-9539F8E7BCEB}"/>
    <dgm:cxn modelId="{2B034BB9-3D4E-4C1A-84D4-4C052CA493ED}" type="presOf" srcId="{615E80BC-FC5C-477A-919E-7CE6A52AB860}" destId="{F1A47865-6C5A-483C-A441-1581D7B01A1C}" srcOrd="0" destOrd="0" presId="urn:microsoft.com/office/officeart/2005/8/layout/default"/>
    <dgm:cxn modelId="{1E226DC8-C866-42BA-A967-DAF706413A79}" type="presOf" srcId="{E247F05A-7280-4A0A-BAB0-7EBE6FC8AAC1}" destId="{C43C7612-E99C-48B7-9B9F-2B800EFFA53E}" srcOrd="0" destOrd="0" presId="urn:microsoft.com/office/officeart/2005/8/layout/default"/>
    <dgm:cxn modelId="{1D6ED0BD-9E8D-4D3C-90F1-1419EBBB8448}" type="presOf" srcId="{F0727792-FCB5-4112-AD22-8380F26DE0B3}" destId="{DC26208B-0990-47FA-8B65-B4196F2F72C4}" srcOrd="0" destOrd="0" presId="urn:microsoft.com/office/officeart/2005/8/layout/default"/>
    <dgm:cxn modelId="{A8888BC9-2FD6-4FBC-8DBB-FFA33C5A719B}" srcId="{E247F05A-7280-4A0A-BAB0-7EBE6FC8AAC1}" destId="{F0727792-FCB5-4112-AD22-8380F26DE0B3}" srcOrd="1" destOrd="0" parTransId="{B8E8009B-FAD5-446A-8447-5BCD75C550B9}" sibTransId="{1D4D3F8B-1E17-458A-ADF2-39E8D23B3AE6}"/>
    <dgm:cxn modelId="{964590FC-5795-4700-847F-3C99D589F8EC}" type="presOf" srcId="{26B2A5A2-4017-4598-A35C-95F7E3BF5426}" destId="{59C78816-89A6-4B49-BB44-DB50CF40BD67}" srcOrd="0" destOrd="0" presId="urn:microsoft.com/office/officeart/2005/8/layout/default"/>
    <dgm:cxn modelId="{8DFF6A34-3D6B-4FBB-AD89-3ED143F7FF43}" type="presOf" srcId="{2C0B0AB5-A3F2-41A5-8AA7-75F9A07B0704}" destId="{9B5A376F-AA9A-4711-9567-57B26E7807CA}" srcOrd="0" destOrd="0" presId="urn:microsoft.com/office/officeart/2005/8/layout/default"/>
    <dgm:cxn modelId="{AF451FC0-3AA4-4E84-A032-86493BC0E652}" srcId="{E247F05A-7280-4A0A-BAB0-7EBE6FC8AAC1}" destId="{615E80BC-FC5C-477A-919E-7CE6A52AB860}" srcOrd="2" destOrd="0" parTransId="{0BC5B75A-D3D1-4D10-8BE6-7CA7792373E7}" sibTransId="{DB80CFD2-B684-4A37-ADA6-67CE12C53076}"/>
    <dgm:cxn modelId="{3FAAC122-66DF-4C57-81DE-278AA11E2EFD}" srcId="{E247F05A-7280-4A0A-BAB0-7EBE6FC8AAC1}" destId="{26B2A5A2-4017-4598-A35C-95F7E3BF5426}" srcOrd="3" destOrd="0" parTransId="{1F8A821C-95C4-4806-B922-A0E8FA0BE0EF}" sibTransId="{E9A1E628-1FC7-4A5A-874B-08588B3450C3}"/>
    <dgm:cxn modelId="{468BAEB1-433F-40C6-B7AE-B1A72299EF5B}" srcId="{E247F05A-7280-4A0A-BAB0-7EBE6FC8AAC1}" destId="{4B63C37E-A417-4710-BBD8-D673F130E63F}" srcOrd="0" destOrd="0" parTransId="{105960BE-722C-445F-9E05-1BD5B80D373C}" sibTransId="{A6837080-4362-4E43-AEEE-31547CBE926E}"/>
    <dgm:cxn modelId="{B13ABC42-7C95-440D-AFF8-DD7AFA24DD30}" type="presParOf" srcId="{C43C7612-E99C-48B7-9B9F-2B800EFFA53E}" destId="{A9913014-224D-4EBA-AC26-065A345CBC27}" srcOrd="0" destOrd="0" presId="urn:microsoft.com/office/officeart/2005/8/layout/default"/>
    <dgm:cxn modelId="{C1DA1559-46B5-4F91-9E62-A16470047C21}" type="presParOf" srcId="{C43C7612-E99C-48B7-9B9F-2B800EFFA53E}" destId="{44699C13-453D-403D-8FD6-396FEA4BA085}" srcOrd="1" destOrd="0" presId="urn:microsoft.com/office/officeart/2005/8/layout/default"/>
    <dgm:cxn modelId="{111F362F-63A1-4D99-9A6E-2C24F3649DF5}" type="presParOf" srcId="{C43C7612-E99C-48B7-9B9F-2B800EFFA53E}" destId="{DC26208B-0990-47FA-8B65-B4196F2F72C4}" srcOrd="2" destOrd="0" presId="urn:microsoft.com/office/officeart/2005/8/layout/default"/>
    <dgm:cxn modelId="{5629549E-7C7A-4EBC-B43D-53AC22136DE5}" type="presParOf" srcId="{C43C7612-E99C-48B7-9B9F-2B800EFFA53E}" destId="{489652D6-C882-47DB-93E0-84645A195D3D}" srcOrd="3" destOrd="0" presId="urn:microsoft.com/office/officeart/2005/8/layout/default"/>
    <dgm:cxn modelId="{34338BCD-4F1D-40A3-8A5B-2B0ECB4EEBF7}" type="presParOf" srcId="{C43C7612-E99C-48B7-9B9F-2B800EFFA53E}" destId="{F1A47865-6C5A-483C-A441-1581D7B01A1C}" srcOrd="4" destOrd="0" presId="urn:microsoft.com/office/officeart/2005/8/layout/default"/>
    <dgm:cxn modelId="{25E9E0E8-5197-4F1F-A292-1110EEF9FD6E}" type="presParOf" srcId="{C43C7612-E99C-48B7-9B9F-2B800EFFA53E}" destId="{DF96E24A-4178-41D8-833F-A680DDF336FA}" srcOrd="5" destOrd="0" presId="urn:microsoft.com/office/officeart/2005/8/layout/default"/>
    <dgm:cxn modelId="{29007FFD-0A36-47EB-9E09-B892FEFBC6A2}" type="presParOf" srcId="{C43C7612-E99C-48B7-9B9F-2B800EFFA53E}" destId="{59C78816-89A6-4B49-BB44-DB50CF40BD67}" srcOrd="6" destOrd="0" presId="urn:microsoft.com/office/officeart/2005/8/layout/default"/>
    <dgm:cxn modelId="{C86DEE96-3499-4729-A691-778A06CD0860}" type="presParOf" srcId="{C43C7612-E99C-48B7-9B9F-2B800EFFA53E}" destId="{58555289-AE36-4473-A695-63B1EE339F24}" srcOrd="7" destOrd="0" presId="urn:microsoft.com/office/officeart/2005/8/layout/default"/>
    <dgm:cxn modelId="{ABA2D0EB-2DAA-440B-B2D9-0EF96EEFDDA8}" type="presParOf" srcId="{C43C7612-E99C-48B7-9B9F-2B800EFFA53E}" destId="{9B5A376F-AA9A-4711-9567-57B26E7807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458E0-808F-46B9-A7E6-DB9C39232D4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F422BC7-3BF8-423C-A7AB-9CDB67AC6A37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flexion</a:t>
          </a:r>
          <a:endParaRPr lang="fr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68D48-7AC5-424A-8B9D-5AC22575C440}" type="parTrans" cxnId="{46DB939D-EFF8-4095-AF29-0BA5790DE706}">
      <dgm:prSet/>
      <dgm:spPr/>
      <dgm:t>
        <a:bodyPr/>
        <a:lstStyle/>
        <a:p>
          <a:endParaRPr lang="fr-CA"/>
        </a:p>
      </dgm:t>
    </dgm:pt>
    <dgm:pt modelId="{61596A00-344B-4904-B677-4BF5F2CC79C3}" type="sibTrans" cxnId="{46DB939D-EFF8-4095-AF29-0BA5790DE706}">
      <dgm:prSet/>
      <dgm:spPr/>
      <dgm:t>
        <a:bodyPr/>
        <a:lstStyle/>
        <a:p>
          <a:endParaRPr lang="fr-CA"/>
        </a:p>
      </dgm:t>
    </dgm:pt>
    <dgm:pt modelId="{BA7D33E3-A8FF-448D-9D73-A334852BF364}">
      <dgm:prSet phldrT="[Texte]"/>
      <dgm:spPr/>
      <dgm:t>
        <a:bodyPr/>
        <a:lstStyle/>
        <a:p>
          <a:r>
            <a:rPr lang="fr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compression</a:t>
          </a:r>
          <a:endParaRPr lang="fr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7F7C7-31BA-4E67-B4FE-B475F44EF5D1}" type="parTrans" cxnId="{8A4487BB-DB05-44C9-AAAA-F1102FDCB8B6}">
      <dgm:prSet/>
      <dgm:spPr/>
      <dgm:t>
        <a:bodyPr/>
        <a:lstStyle/>
        <a:p>
          <a:endParaRPr lang="fr-CA"/>
        </a:p>
      </dgm:t>
    </dgm:pt>
    <dgm:pt modelId="{9FE2A7FC-6842-4E22-B391-81AA022A12B5}" type="sibTrans" cxnId="{8A4487BB-DB05-44C9-AAAA-F1102FDCB8B6}">
      <dgm:prSet/>
      <dgm:spPr/>
      <dgm:t>
        <a:bodyPr/>
        <a:lstStyle/>
        <a:p>
          <a:endParaRPr lang="fr-CA"/>
        </a:p>
      </dgm:t>
    </dgm:pt>
    <dgm:pt modelId="{0AB5476F-C23E-4E8C-A5CD-3DB7F9B3F363}">
      <dgm:prSet phldrT="[Texte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traction</a:t>
          </a:r>
          <a:endParaRPr lang="fr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E2648-7520-420F-B649-C72E58AE637E}" type="parTrans" cxnId="{9F3F754D-841C-4477-B0C5-381F3CBC2F71}">
      <dgm:prSet/>
      <dgm:spPr/>
      <dgm:t>
        <a:bodyPr/>
        <a:lstStyle/>
        <a:p>
          <a:endParaRPr lang="fr-CA"/>
        </a:p>
      </dgm:t>
    </dgm:pt>
    <dgm:pt modelId="{162167EE-7059-4D6F-968C-9275D641B9C7}" type="sibTrans" cxnId="{9F3F754D-841C-4477-B0C5-381F3CBC2F71}">
      <dgm:prSet/>
      <dgm:spPr/>
      <dgm:t>
        <a:bodyPr/>
        <a:lstStyle/>
        <a:p>
          <a:endParaRPr lang="fr-CA"/>
        </a:p>
      </dgm:t>
    </dgm:pt>
    <dgm:pt modelId="{CE8E29DC-A80C-420B-8DA3-F0385570B919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torsion</a:t>
          </a:r>
          <a:endParaRPr lang="fr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C0D3C-0585-4645-B0A4-0FC32A58929E}" type="parTrans" cxnId="{ADE1BAAF-7B35-48C1-888C-61BDC94A917E}">
      <dgm:prSet/>
      <dgm:spPr/>
      <dgm:t>
        <a:bodyPr/>
        <a:lstStyle/>
        <a:p>
          <a:endParaRPr lang="fr-CA"/>
        </a:p>
      </dgm:t>
    </dgm:pt>
    <dgm:pt modelId="{8B5FD2CF-55BE-405F-A697-C9659CEF2030}" type="sibTrans" cxnId="{ADE1BAAF-7B35-48C1-888C-61BDC94A917E}">
      <dgm:prSet/>
      <dgm:spPr/>
      <dgm:t>
        <a:bodyPr/>
        <a:lstStyle/>
        <a:p>
          <a:endParaRPr lang="fr-CA"/>
        </a:p>
      </dgm:t>
    </dgm:pt>
    <dgm:pt modelId="{5C3898C6-2E61-4703-AFC7-CD76AE09A440}" type="pres">
      <dgm:prSet presAssocID="{605458E0-808F-46B9-A7E6-DB9C39232D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EBA4965E-C625-428B-B209-F23238E4DD33}" type="pres">
      <dgm:prSet presAssocID="{605458E0-808F-46B9-A7E6-DB9C39232D40}" presName="fgShape" presStyleLbl="fgShp" presStyleIdx="0" presStyleCnt="1" custScaleX="90000" custScaleY="209425" custLinFactNeighborX="-1810" custLinFactNeighborY="-43449"/>
      <dgm:spPr/>
      <dgm:t>
        <a:bodyPr/>
        <a:lstStyle/>
        <a:p>
          <a:endParaRPr lang="fr-CA"/>
        </a:p>
      </dgm:t>
    </dgm:pt>
    <dgm:pt modelId="{73F87429-DD42-4D41-BEA6-7AB9A298C932}" type="pres">
      <dgm:prSet presAssocID="{605458E0-808F-46B9-A7E6-DB9C39232D40}" presName="linComp" presStyleCnt="0"/>
      <dgm:spPr/>
    </dgm:pt>
    <dgm:pt modelId="{DEF14EDE-356F-410E-9F57-723104250514}" type="pres">
      <dgm:prSet presAssocID="{2F422BC7-3BF8-423C-A7AB-9CDB67AC6A37}" presName="compNode" presStyleCnt="0"/>
      <dgm:spPr/>
    </dgm:pt>
    <dgm:pt modelId="{4120C5C0-81B2-4D2D-84E2-EE17C8634888}" type="pres">
      <dgm:prSet presAssocID="{2F422BC7-3BF8-423C-A7AB-9CDB67AC6A37}" presName="bkgdShape" presStyleLbl="node1" presStyleIdx="0" presStyleCnt="4" custScaleX="53399" custLinFactNeighborX="-21308" custLinFactNeighborY="1448"/>
      <dgm:spPr/>
      <dgm:t>
        <a:bodyPr/>
        <a:lstStyle/>
        <a:p>
          <a:endParaRPr lang="fr-CA"/>
        </a:p>
      </dgm:t>
    </dgm:pt>
    <dgm:pt modelId="{2FB1A3A8-FE59-490D-8AF8-C8E477A52952}" type="pres">
      <dgm:prSet presAssocID="{2F422BC7-3BF8-423C-A7AB-9CDB67AC6A3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2825669-C580-4C5C-A073-B2BE2B14247C}" type="pres">
      <dgm:prSet presAssocID="{2F422BC7-3BF8-423C-A7AB-9CDB67AC6A37}" presName="invisiNode" presStyleLbl="node1" presStyleIdx="0" presStyleCnt="4"/>
      <dgm:spPr/>
    </dgm:pt>
    <dgm:pt modelId="{757D9F4F-6559-403B-BD4F-22F0581903C1}" type="pres">
      <dgm:prSet presAssocID="{2F422BC7-3BF8-423C-A7AB-9CDB67AC6A37}" presName="imagNode" presStyleLbl="fgImgPlace1" presStyleIdx="0" presStyleCnt="4" custScaleX="120483" custScaleY="115222" custLinFactNeighborX="-42249" custLinFactNeighborY="18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1592633B-0E41-45D9-A588-E4AD42022A4E}" type="pres">
      <dgm:prSet presAssocID="{61596A00-344B-4904-B677-4BF5F2CC79C3}" presName="sibTrans" presStyleLbl="sibTrans2D1" presStyleIdx="0" presStyleCnt="0"/>
      <dgm:spPr/>
      <dgm:t>
        <a:bodyPr/>
        <a:lstStyle/>
        <a:p>
          <a:endParaRPr lang="fr-CA"/>
        </a:p>
      </dgm:t>
    </dgm:pt>
    <dgm:pt modelId="{56E2BD9A-485F-432C-A131-D96E3294431A}" type="pres">
      <dgm:prSet presAssocID="{BA7D33E3-A8FF-448D-9D73-A334852BF364}" presName="compNode" presStyleCnt="0"/>
      <dgm:spPr/>
    </dgm:pt>
    <dgm:pt modelId="{A3A60B2B-1FB9-452A-9D7F-59E0A80E8690}" type="pres">
      <dgm:prSet presAssocID="{BA7D33E3-A8FF-448D-9D73-A334852BF364}" presName="bkgdShape" presStyleLbl="node1" presStyleIdx="1" presStyleCnt="4" custScaleX="54928" custLinFactNeighborX="-22189"/>
      <dgm:spPr/>
      <dgm:t>
        <a:bodyPr/>
        <a:lstStyle/>
        <a:p>
          <a:endParaRPr lang="fr-CA"/>
        </a:p>
      </dgm:t>
    </dgm:pt>
    <dgm:pt modelId="{FFF150FA-273B-4097-907B-A8DE88B8F667}" type="pres">
      <dgm:prSet presAssocID="{BA7D33E3-A8FF-448D-9D73-A334852BF36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DF30F96-A0CF-424E-ACC6-B64C068D0084}" type="pres">
      <dgm:prSet presAssocID="{BA7D33E3-A8FF-448D-9D73-A334852BF364}" presName="invisiNode" presStyleLbl="node1" presStyleIdx="1" presStyleCnt="4"/>
      <dgm:spPr/>
    </dgm:pt>
    <dgm:pt modelId="{6701CB2B-225C-46ED-803D-A685E012601D}" type="pres">
      <dgm:prSet presAssocID="{BA7D33E3-A8FF-448D-9D73-A334852BF364}" presName="imagNode" presStyleLbl="fgImgPlace1" presStyleIdx="1" presStyleCnt="4" custScaleY="117148" custLinFactNeighborX="-58403" custLinFactNeighborY="559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1DA8672-AF7F-4A88-985D-E9A32AA130D4}" type="pres">
      <dgm:prSet presAssocID="{9FE2A7FC-6842-4E22-B391-81AA022A12B5}" presName="sibTrans" presStyleLbl="sibTrans2D1" presStyleIdx="0" presStyleCnt="0"/>
      <dgm:spPr/>
      <dgm:t>
        <a:bodyPr/>
        <a:lstStyle/>
        <a:p>
          <a:endParaRPr lang="fr-CA"/>
        </a:p>
      </dgm:t>
    </dgm:pt>
    <dgm:pt modelId="{1F67436E-84F4-4038-BDA0-D392B0CB0EAA}" type="pres">
      <dgm:prSet presAssocID="{0AB5476F-C23E-4E8C-A5CD-3DB7F9B3F363}" presName="compNode" presStyleCnt="0"/>
      <dgm:spPr/>
    </dgm:pt>
    <dgm:pt modelId="{0B4D02EF-A420-4AA6-87AC-9B1AF511C6D1}" type="pres">
      <dgm:prSet presAssocID="{0AB5476F-C23E-4E8C-A5CD-3DB7F9B3F363}" presName="bkgdShape" presStyleLbl="node1" presStyleIdx="2" presStyleCnt="4" custScaleX="46570" custLinFactNeighborX="-26024" custLinFactNeighborY="2276"/>
      <dgm:spPr/>
      <dgm:t>
        <a:bodyPr/>
        <a:lstStyle/>
        <a:p>
          <a:endParaRPr lang="fr-CA"/>
        </a:p>
      </dgm:t>
    </dgm:pt>
    <dgm:pt modelId="{A247ED2C-69DE-4527-A55A-EED0E4C75D19}" type="pres">
      <dgm:prSet presAssocID="{0AB5476F-C23E-4E8C-A5CD-3DB7F9B3F36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FFEEA23-4B1A-4DCD-AD6D-8DACD0F5FEE6}" type="pres">
      <dgm:prSet presAssocID="{0AB5476F-C23E-4E8C-A5CD-3DB7F9B3F363}" presName="invisiNode" presStyleLbl="node1" presStyleIdx="2" presStyleCnt="4"/>
      <dgm:spPr/>
    </dgm:pt>
    <dgm:pt modelId="{D5D2EB8E-D240-40FB-950C-42255F1AEB54}" type="pres">
      <dgm:prSet presAssocID="{0AB5476F-C23E-4E8C-A5CD-3DB7F9B3F363}" presName="imagNode" presStyleLbl="fgImgPlace1" presStyleIdx="2" presStyleCnt="4" custScaleY="117148" custLinFactNeighborX="-56539" custLinFactNeighborY="-6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F482513-C08C-4E18-AA75-3BA3426692C7}" type="pres">
      <dgm:prSet presAssocID="{162167EE-7059-4D6F-968C-9275D641B9C7}" presName="sibTrans" presStyleLbl="sibTrans2D1" presStyleIdx="0" presStyleCnt="0"/>
      <dgm:spPr/>
      <dgm:t>
        <a:bodyPr/>
        <a:lstStyle/>
        <a:p>
          <a:endParaRPr lang="fr-CA"/>
        </a:p>
      </dgm:t>
    </dgm:pt>
    <dgm:pt modelId="{CD6CFFF6-BCDD-4934-BE87-3BAEABD2F4F9}" type="pres">
      <dgm:prSet presAssocID="{CE8E29DC-A80C-420B-8DA3-F0385570B919}" presName="compNode" presStyleCnt="0"/>
      <dgm:spPr/>
    </dgm:pt>
    <dgm:pt modelId="{753E5A4A-A270-4BF9-AE62-E6D9CF46C63D}" type="pres">
      <dgm:prSet presAssocID="{CE8E29DC-A80C-420B-8DA3-F0385570B919}" presName="bkgdShape" presStyleLbl="node1" presStyleIdx="3" presStyleCnt="4" custScaleX="44172" custLinFactNeighborX="-24646" custLinFactNeighborY="1241"/>
      <dgm:spPr/>
      <dgm:t>
        <a:bodyPr/>
        <a:lstStyle/>
        <a:p>
          <a:endParaRPr lang="fr-CA"/>
        </a:p>
      </dgm:t>
    </dgm:pt>
    <dgm:pt modelId="{76B4988A-DA5D-40D7-BE3D-0340057DCBE4}" type="pres">
      <dgm:prSet presAssocID="{CE8E29DC-A80C-420B-8DA3-F0385570B91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51C1C40-F3F1-4349-8760-FEA5B6A981B5}" type="pres">
      <dgm:prSet presAssocID="{CE8E29DC-A80C-420B-8DA3-F0385570B919}" presName="invisiNode" presStyleLbl="node1" presStyleIdx="3" presStyleCnt="4"/>
      <dgm:spPr/>
    </dgm:pt>
    <dgm:pt modelId="{1AA8A2E7-31D2-4311-96B6-0D23758CA0FF}" type="pres">
      <dgm:prSet presAssocID="{CE8E29DC-A80C-420B-8DA3-F0385570B919}" presName="imagNode" presStyleLbl="fgImgPlace1" presStyleIdx="3" presStyleCnt="4" custScaleX="66347" custLinFactNeighborX="-59126" custLinFactNeighborY="-53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D4A3982-950E-40A1-B6D5-AFECB5369F8A}" type="presOf" srcId="{CE8E29DC-A80C-420B-8DA3-F0385570B919}" destId="{76B4988A-DA5D-40D7-BE3D-0340057DCBE4}" srcOrd="1" destOrd="0" presId="urn:microsoft.com/office/officeart/2005/8/layout/hList7"/>
    <dgm:cxn modelId="{46DB939D-EFF8-4095-AF29-0BA5790DE706}" srcId="{605458E0-808F-46B9-A7E6-DB9C39232D40}" destId="{2F422BC7-3BF8-423C-A7AB-9CDB67AC6A37}" srcOrd="0" destOrd="0" parTransId="{F5D68D48-7AC5-424A-8B9D-5AC22575C440}" sibTransId="{61596A00-344B-4904-B677-4BF5F2CC79C3}"/>
    <dgm:cxn modelId="{ADE1BAAF-7B35-48C1-888C-61BDC94A917E}" srcId="{605458E0-808F-46B9-A7E6-DB9C39232D40}" destId="{CE8E29DC-A80C-420B-8DA3-F0385570B919}" srcOrd="3" destOrd="0" parTransId="{4CDC0D3C-0585-4645-B0A4-0FC32A58929E}" sibTransId="{8B5FD2CF-55BE-405F-A697-C9659CEF2030}"/>
    <dgm:cxn modelId="{AA735939-35C1-41AA-8E4A-7435172AE608}" type="presOf" srcId="{61596A00-344B-4904-B677-4BF5F2CC79C3}" destId="{1592633B-0E41-45D9-A588-E4AD42022A4E}" srcOrd="0" destOrd="0" presId="urn:microsoft.com/office/officeart/2005/8/layout/hList7"/>
    <dgm:cxn modelId="{C99681CE-A233-4F0C-A852-4F111F115585}" type="presOf" srcId="{162167EE-7059-4D6F-968C-9275D641B9C7}" destId="{6F482513-C08C-4E18-AA75-3BA3426692C7}" srcOrd="0" destOrd="0" presId="urn:microsoft.com/office/officeart/2005/8/layout/hList7"/>
    <dgm:cxn modelId="{BED867E9-9B5D-465B-A029-A141A526A44C}" type="presOf" srcId="{2F422BC7-3BF8-423C-A7AB-9CDB67AC6A37}" destId="{4120C5C0-81B2-4D2D-84E2-EE17C8634888}" srcOrd="0" destOrd="0" presId="urn:microsoft.com/office/officeart/2005/8/layout/hList7"/>
    <dgm:cxn modelId="{776BF0F8-2AAA-4E4C-9F9A-658974AC7B2B}" type="presOf" srcId="{BA7D33E3-A8FF-448D-9D73-A334852BF364}" destId="{FFF150FA-273B-4097-907B-A8DE88B8F667}" srcOrd="1" destOrd="0" presId="urn:microsoft.com/office/officeart/2005/8/layout/hList7"/>
    <dgm:cxn modelId="{A6401D20-5AF2-4112-B6F0-4967971DC175}" type="presOf" srcId="{9FE2A7FC-6842-4E22-B391-81AA022A12B5}" destId="{51DA8672-AF7F-4A88-985D-E9A32AA130D4}" srcOrd="0" destOrd="0" presId="urn:microsoft.com/office/officeart/2005/8/layout/hList7"/>
    <dgm:cxn modelId="{0FF0EBD8-CE90-469A-A0CC-D86F06AE7914}" type="presOf" srcId="{0AB5476F-C23E-4E8C-A5CD-3DB7F9B3F363}" destId="{A247ED2C-69DE-4527-A55A-EED0E4C75D19}" srcOrd="1" destOrd="0" presId="urn:microsoft.com/office/officeart/2005/8/layout/hList7"/>
    <dgm:cxn modelId="{9F3F754D-841C-4477-B0C5-381F3CBC2F71}" srcId="{605458E0-808F-46B9-A7E6-DB9C39232D40}" destId="{0AB5476F-C23E-4E8C-A5CD-3DB7F9B3F363}" srcOrd="2" destOrd="0" parTransId="{617E2648-7520-420F-B649-C72E58AE637E}" sibTransId="{162167EE-7059-4D6F-968C-9275D641B9C7}"/>
    <dgm:cxn modelId="{B1E27AB7-CD7B-491B-8202-119D7DEAB3EB}" type="presOf" srcId="{CE8E29DC-A80C-420B-8DA3-F0385570B919}" destId="{753E5A4A-A270-4BF9-AE62-E6D9CF46C63D}" srcOrd="0" destOrd="0" presId="urn:microsoft.com/office/officeart/2005/8/layout/hList7"/>
    <dgm:cxn modelId="{8A4487BB-DB05-44C9-AAAA-F1102FDCB8B6}" srcId="{605458E0-808F-46B9-A7E6-DB9C39232D40}" destId="{BA7D33E3-A8FF-448D-9D73-A334852BF364}" srcOrd="1" destOrd="0" parTransId="{3087F7C7-31BA-4E67-B4FE-B475F44EF5D1}" sibTransId="{9FE2A7FC-6842-4E22-B391-81AA022A12B5}"/>
    <dgm:cxn modelId="{232E72E3-D7F1-4847-91BE-4A96577A5087}" type="presOf" srcId="{2F422BC7-3BF8-423C-A7AB-9CDB67AC6A37}" destId="{2FB1A3A8-FE59-490D-8AF8-C8E477A52952}" srcOrd="1" destOrd="0" presId="urn:microsoft.com/office/officeart/2005/8/layout/hList7"/>
    <dgm:cxn modelId="{CE8B4796-AFD4-490C-A3CE-26356F901139}" type="presOf" srcId="{BA7D33E3-A8FF-448D-9D73-A334852BF364}" destId="{A3A60B2B-1FB9-452A-9D7F-59E0A80E8690}" srcOrd="0" destOrd="0" presId="urn:microsoft.com/office/officeart/2005/8/layout/hList7"/>
    <dgm:cxn modelId="{D91C991F-A076-4D49-9261-31A9981183B5}" type="presOf" srcId="{605458E0-808F-46B9-A7E6-DB9C39232D40}" destId="{5C3898C6-2E61-4703-AFC7-CD76AE09A440}" srcOrd="0" destOrd="0" presId="urn:microsoft.com/office/officeart/2005/8/layout/hList7"/>
    <dgm:cxn modelId="{0C41E1F2-0ADE-470E-A760-057FFBC2063F}" type="presOf" srcId="{0AB5476F-C23E-4E8C-A5CD-3DB7F9B3F363}" destId="{0B4D02EF-A420-4AA6-87AC-9B1AF511C6D1}" srcOrd="0" destOrd="0" presId="urn:microsoft.com/office/officeart/2005/8/layout/hList7"/>
    <dgm:cxn modelId="{39DFA9B4-FD8F-4516-B368-49E62AF2C33E}" type="presParOf" srcId="{5C3898C6-2E61-4703-AFC7-CD76AE09A440}" destId="{EBA4965E-C625-428B-B209-F23238E4DD33}" srcOrd="0" destOrd="0" presId="urn:microsoft.com/office/officeart/2005/8/layout/hList7"/>
    <dgm:cxn modelId="{55B74B4B-71FA-4FCE-B4F6-7D8FD653AE6E}" type="presParOf" srcId="{5C3898C6-2E61-4703-AFC7-CD76AE09A440}" destId="{73F87429-DD42-4D41-BEA6-7AB9A298C932}" srcOrd="1" destOrd="0" presId="urn:microsoft.com/office/officeart/2005/8/layout/hList7"/>
    <dgm:cxn modelId="{17C28792-609C-4BDE-B54E-C1B2908CE357}" type="presParOf" srcId="{73F87429-DD42-4D41-BEA6-7AB9A298C932}" destId="{DEF14EDE-356F-410E-9F57-723104250514}" srcOrd="0" destOrd="0" presId="urn:microsoft.com/office/officeart/2005/8/layout/hList7"/>
    <dgm:cxn modelId="{16ED37C3-5C13-49BE-BF56-4387D2942D39}" type="presParOf" srcId="{DEF14EDE-356F-410E-9F57-723104250514}" destId="{4120C5C0-81B2-4D2D-84E2-EE17C8634888}" srcOrd="0" destOrd="0" presId="urn:microsoft.com/office/officeart/2005/8/layout/hList7"/>
    <dgm:cxn modelId="{CEB8A8C8-F42E-4164-A5AE-1431B70313D3}" type="presParOf" srcId="{DEF14EDE-356F-410E-9F57-723104250514}" destId="{2FB1A3A8-FE59-490D-8AF8-C8E477A52952}" srcOrd="1" destOrd="0" presId="urn:microsoft.com/office/officeart/2005/8/layout/hList7"/>
    <dgm:cxn modelId="{1A200E70-A8A3-470B-AEC3-7E6C8479E9B4}" type="presParOf" srcId="{DEF14EDE-356F-410E-9F57-723104250514}" destId="{B2825669-C580-4C5C-A073-B2BE2B14247C}" srcOrd="2" destOrd="0" presId="urn:microsoft.com/office/officeart/2005/8/layout/hList7"/>
    <dgm:cxn modelId="{B6AEC118-2D2F-40FB-8AF4-589C0D856A2D}" type="presParOf" srcId="{DEF14EDE-356F-410E-9F57-723104250514}" destId="{757D9F4F-6559-403B-BD4F-22F0581903C1}" srcOrd="3" destOrd="0" presId="urn:microsoft.com/office/officeart/2005/8/layout/hList7"/>
    <dgm:cxn modelId="{FF3068DA-6257-4421-BCA3-9423F6003AE5}" type="presParOf" srcId="{73F87429-DD42-4D41-BEA6-7AB9A298C932}" destId="{1592633B-0E41-45D9-A588-E4AD42022A4E}" srcOrd="1" destOrd="0" presId="urn:microsoft.com/office/officeart/2005/8/layout/hList7"/>
    <dgm:cxn modelId="{3B46CB91-C330-4FC2-8279-59BEB44FA519}" type="presParOf" srcId="{73F87429-DD42-4D41-BEA6-7AB9A298C932}" destId="{56E2BD9A-485F-432C-A131-D96E3294431A}" srcOrd="2" destOrd="0" presId="urn:microsoft.com/office/officeart/2005/8/layout/hList7"/>
    <dgm:cxn modelId="{66DA172C-FFED-47D9-AC0E-7ECE97810C0D}" type="presParOf" srcId="{56E2BD9A-485F-432C-A131-D96E3294431A}" destId="{A3A60B2B-1FB9-452A-9D7F-59E0A80E8690}" srcOrd="0" destOrd="0" presId="urn:microsoft.com/office/officeart/2005/8/layout/hList7"/>
    <dgm:cxn modelId="{E498AF89-575F-4D42-BD28-1DB1DDF07137}" type="presParOf" srcId="{56E2BD9A-485F-432C-A131-D96E3294431A}" destId="{FFF150FA-273B-4097-907B-A8DE88B8F667}" srcOrd="1" destOrd="0" presId="urn:microsoft.com/office/officeart/2005/8/layout/hList7"/>
    <dgm:cxn modelId="{5EEF829C-528B-43D6-990A-8E145D6E1175}" type="presParOf" srcId="{56E2BD9A-485F-432C-A131-D96E3294431A}" destId="{7DF30F96-A0CF-424E-ACC6-B64C068D0084}" srcOrd="2" destOrd="0" presId="urn:microsoft.com/office/officeart/2005/8/layout/hList7"/>
    <dgm:cxn modelId="{F9C83D19-0AF4-4E9B-AC47-BDDDB9332724}" type="presParOf" srcId="{56E2BD9A-485F-432C-A131-D96E3294431A}" destId="{6701CB2B-225C-46ED-803D-A685E012601D}" srcOrd="3" destOrd="0" presId="urn:microsoft.com/office/officeart/2005/8/layout/hList7"/>
    <dgm:cxn modelId="{9F0CCAD8-D7FE-4B18-8417-45ABADB5D45C}" type="presParOf" srcId="{73F87429-DD42-4D41-BEA6-7AB9A298C932}" destId="{51DA8672-AF7F-4A88-985D-E9A32AA130D4}" srcOrd="3" destOrd="0" presId="urn:microsoft.com/office/officeart/2005/8/layout/hList7"/>
    <dgm:cxn modelId="{1C4CF7F4-B498-491C-99F1-ACDE1BD0C2B2}" type="presParOf" srcId="{73F87429-DD42-4D41-BEA6-7AB9A298C932}" destId="{1F67436E-84F4-4038-BDA0-D392B0CB0EAA}" srcOrd="4" destOrd="0" presId="urn:microsoft.com/office/officeart/2005/8/layout/hList7"/>
    <dgm:cxn modelId="{D81EB6BF-A174-4AB6-AF86-B82267D737C4}" type="presParOf" srcId="{1F67436E-84F4-4038-BDA0-D392B0CB0EAA}" destId="{0B4D02EF-A420-4AA6-87AC-9B1AF511C6D1}" srcOrd="0" destOrd="0" presId="urn:microsoft.com/office/officeart/2005/8/layout/hList7"/>
    <dgm:cxn modelId="{F8B682B8-3512-4EAD-8A8B-C5F004A2EF14}" type="presParOf" srcId="{1F67436E-84F4-4038-BDA0-D392B0CB0EAA}" destId="{A247ED2C-69DE-4527-A55A-EED0E4C75D19}" srcOrd="1" destOrd="0" presId="urn:microsoft.com/office/officeart/2005/8/layout/hList7"/>
    <dgm:cxn modelId="{D207EA2B-8799-4055-868B-49B8A9573393}" type="presParOf" srcId="{1F67436E-84F4-4038-BDA0-D392B0CB0EAA}" destId="{1FFEEA23-4B1A-4DCD-AD6D-8DACD0F5FEE6}" srcOrd="2" destOrd="0" presId="urn:microsoft.com/office/officeart/2005/8/layout/hList7"/>
    <dgm:cxn modelId="{DA15D9CA-CC4F-4EDE-BB45-2837121D77FC}" type="presParOf" srcId="{1F67436E-84F4-4038-BDA0-D392B0CB0EAA}" destId="{D5D2EB8E-D240-40FB-950C-42255F1AEB54}" srcOrd="3" destOrd="0" presId="urn:microsoft.com/office/officeart/2005/8/layout/hList7"/>
    <dgm:cxn modelId="{CCF11F32-07C7-4A34-B88A-B7DF2B118907}" type="presParOf" srcId="{73F87429-DD42-4D41-BEA6-7AB9A298C932}" destId="{6F482513-C08C-4E18-AA75-3BA3426692C7}" srcOrd="5" destOrd="0" presId="urn:microsoft.com/office/officeart/2005/8/layout/hList7"/>
    <dgm:cxn modelId="{32415C30-0805-4CEB-81F7-65B493326AD5}" type="presParOf" srcId="{73F87429-DD42-4D41-BEA6-7AB9A298C932}" destId="{CD6CFFF6-BCDD-4934-BE87-3BAEABD2F4F9}" srcOrd="6" destOrd="0" presId="urn:microsoft.com/office/officeart/2005/8/layout/hList7"/>
    <dgm:cxn modelId="{655583DB-82A0-4184-BB6E-A53074362F8B}" type="presParOf" srcId="{CD6CFFF6-BCDD-4934-BE87-3BAEABD2F4F9}" destId="{753E5A4A-A270-4BF9-AE62-E6D9CF46C63D}" srcOrd="0" destOrd="0" presId="urn:microsoft.com/office/officeart/2005/8/layout/hList7"/>
    <dgm:cxn modelId="{801D923A-F731-4F66-9851-596BBDCEBD6E}" type="presParOf" srcId="{CD6CFFF6-BCDD-4934-BE87-3BAEABD2F4F9}" destId="{76B4988A-DA5D-40D7-BE3D-0340057DCBE4}" srcOrd="1" destOrd="0" presId="urn:microsoft.com/office/officeart/2005/8/layout/hList7"/>
    <dgm:cxn modelId="{B997C147-73EC-4688-9866-6F6DB2889239}" type="presParOf" srcId="{CD6CFFF6-BCDD-4934-BE87-3BAEABD2F4F9}" destId="{151C1C40-F3F1-4349-8760-FEA5B6A981B5}" srcOrd="2" destOrd="0" presId="urn:microsoft.com/office/officeart/2005/8/layout/hList7"/>
    <dgm:cxn modelId="{B6FA489B-555D-44DB-A309-37B307E569B6}" type="presParOf" srcId="{CD6CFFF6-BCDD-4934-BE87-3BAEABD2F4F9}" destId="{1AA8A2E7-31D2-4311-96B6-0D23758CA0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362D29-FF81-4C47-9DCA-9DF2DB16577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5915FBE-BD28-495E-A012-8E8BABC5A2A6}">
      <dgm:prSet phldrT="[Texte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A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Après avoir subit une contrainte, le matériau se déforme.</a:t>
          </a:r>
        </a:p>
        <a:p>
          <a:endParaRPr lang="fr-CA" sz="2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C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Les différents types de déformation</a:t>
          </a:r>
        </a:p>
        <a:p>
          <a:endParaRPr lang="fr-CA" sz="2200" dirty="0"/>
        </a:p>
      </dgm:t>
    </dgm:pt>
    <dgm:pt modelId="{156A44C9-FD3A-478A-8BE0-17FBC3A0D85E}" type="parTrans" cxnId="{FA5C19F9-39B1-4EA6-99AA-41EC47AD82DB}">
      <dgm:prSet/>
      <dgm:spPr/>
      <dgm:t>
        <a:bodyPr/>
        <a:lstStyle/>
        <a:p>
          <a:endParaRPr lang="fr-CA"/>
        </a:p>
      </dgm:t>
    </dgm:pt>
    <dgm:pt modelId="{8B4FA1D7-BFF7-4E17-9560-19B250C66F6A}" type="sibTrans" cxnId="{FA5C19F9-39B1-4EA6-99AA-41EC47AD82DB}">
      <dgm:prSet/>
      <dgm:spPr/>
      <dgm:t>
        <a:bodyPr/>
        <a:lstStyle/>
        <a:p>
          <a:endParaRPr lang="fr-CA"/>
        </a:p>
      </dgm:t>
    </dgm:pt>
    <dgm:pt modelId="{DB14A899-F414-4F48-826A-3841B15677EB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/>
            <a:t>Élastique</a:t>
          </a:r>
        </a:p>
        <a:p>
          <a:r>
            <a:rPr lang="fr-CA" dirty="0" smtClean="0"/>
            <a:t>(temporaire)</a:t>
          </a:r>
          <a:endParaRPr lang="fr-CA" dirty="0"/>
        </a:p>
      </dgm:t>
    </dgm:pt>
    <dgm:pt modelId="{EA3D2EAE-F96C-4DF9-ACCB-4B7E31985DAE}" type="parTrans" cxnId="{723B6182-DEB1-4A61-9B11-7AD92C9DDA68}">
      <dgm:prSet/>
      <dgm:spPr/>
      <dgm:t>
        <a:bodyPr/>
        <a:lstStyle/>
        <a:p>
          <a:endParaRPr lang="fr-CA"/>
        </a:p>
      </dgm:t>
    </dgm:pt>
    <dgm:pt modelId="{A6B2B3FB-1CE3-43BD-BEA2-7F6D646D9EC6}" type="sibTrans" cxnId="{723B6182-DEB1-4A61-9B11-7AD92C9DDA68}">
      <dgm:prSet/>
      <dgm:spPr/>
      <dgm:t>
        <a:bodyPr/>
        <a:lstStyle/>
        <a:p>
          <a:endParaRPr lang="fr-CA"/>
        </a:p>
      </dgm:t>
    </dgm:pt>
    <dgm:pt modelId="{DF32432C-5363-4D61-AEB3-05757ECEB2C7}">
      <dgm:prSet phldrT="[Texte]"/>
      <dgm:spPr/>
      <dgm:t>
        <a:bodyPr/>
        <a:lstStyle/>
        <a:p>
          <a:r>
            <a:rPr lang="fr-CA" dirty="0" smtClean="0"/>
            <a:t>Plastique</a:t>
          </a:r>
        </a:p>
        <a:p>
          <a:r>
            <a:rPr lang="fr-CA" dirty="0" smtClean="0"/>
            <a:t>(Permanente)</a:t>
          </a:r>
        </a:p>
      </dgm:t>
    </dgm:pt>
    <dgm:pt modelId="{D7FECD98-1472-4E5A-BB99-4A3990A1688E}" type="parTrans" cxnId="{536D5278-DBE1-48CD-A24A-E13930B58737}">
      <dgm:prSet/>
      <dgm:spPr/>
      <dgm:t>
        <a:bodyPr/>
        <a:lstStyle/>
        <a:p>
          <a:endParaRPr lang="fr-CA"/>
        </a:p>
      </dgm:t>
    </dgm:pt>
    <dgm:pt modelId="{5508CE99-170C-46D8-B6B3-A7DD18CFD3D9}" type="sibTrans" cxnId="{536D5278-DBE1-48CD-A24A-E13930B58737}">
      <dgm:prSet/>
      <dgm:spPr/>
      <dgm:t>
        <a:bodyPr/>
        <a:lstStyle/>
        <a:p>
          <a:endParaRPr lang="fr-CA"/>
        </a:p>
      </dgm:t>
    </dgm:pt>
    <dgm:pt modelId="{F22BC5CA-EF52-4F84-B731-21EC582F8952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/>
            <a:t>Rupture</a:t>
          </a:r>
          <a:endParaRPr lang="fr-CA" dirty="0"/>
        </a:p>
      </dgm:t>
    </dgm:pt>
    <dgm:pt modelId="{E14A83C1-8251-4B7C-B7E4-B9F38276B278}" type="parTrans" cxnId="{7A04CAD7-1353-4B84-ABC7-68062DF491F3}">
      <dgm:prSet/>
      <dgm:spPr/>
      <dgm:t>
        <a:bodyPr/>
        <a:lstStyle/>
        <a:p>
          <a:endParaRPr lang="fr-CA"/>
        </a:p>
      </dgm:t>
    </dgm:pt>
    <dgm:pt modelId="{EEC96D45-416B-4294-A649-54255D36C54A}" type="sibTrans" cxnId="{7A04CAD7-1353-4B84-ABC7-68062DF491F3}">
      <dgm:prSet/>
      <dgm:spPr/>
      <dgm:t>
        <a:bodyPr/>
        <a:lstStyle/>
        <a:p>
          <a:endParaRPr lang="fr-CA"/>
        </a:p>
      </dgm:t>
    </dgm:pt>
    <dgm:pt modelId="{44EEC41F-5C33-4389-84AD-74215DA4C9A1}">
      <dgm:prSet phldrT="[Texte]" phldr="1"/>
      <dgm:spPr/>
      <dgm:t>
        <a:bodyPr/>
        <a:lstStyle/>
        <a:p>
          <a:endParaRPr lang="fr-CA" dirty="0"/>
        </a:p>
      </dgm:t>
    </dgm:pt>
    <dgm:pt modelId="{C7B8125B-7341-47B8-8151-E1619DA55943}" type="parTrans" cxnId="{686104B6-D75F-48FE-9AC4-25D4DB1A03CC}">
      <dgm:prSet/>
      <dgm:spPr/>
      <dgm:t>
        <a:bodyPr/>
        <a:lstStyle/>
        <a:p>
          <a:endParaRPr lang="fr-CA"/>
        </a:p>
      </dgm:t>
    </dgm:pt>
    <dgm:pt modelId="{D8487154-49A6-4125-B3BF-A38DFEDC4908}" type="sibTrans" cxnId="{686104B6-D75F-48FE-9AC4-25D4DB1A03CC}">
      <dgm:prSet/>
      <dgm:spPr/>
      <dgm:t>
        <a:bodyPr/>
        <a:lstStyle/>
        <a:p>
          <a:endParaRPr lang="fr-CA"/>
        </a:p>
      </dgm:t>
    </dgm:pt>
    <dgm:pt modelId="{1FE12B3E-D832-40C8-9713-631D28439437}">
      <dgm:prSet/>
      <dgm:spPr/>
      <dgm:t>
        <a:bodyPr/>
        <a:lstStyle/>
        <a:p>
          <a:endParaRPr lang="fr-CA"/>
        </a:p>
      </dgm:t>
    </dgm:pt>
    <dgm:pt modelId="{8097FC5D-548C-4214-A312-0B2ABDB1E7B8}" type="parTrans" cxnId="{4B2382F9-E84B-41D5-AE19-DD77EDF0EB83}">
      <dgm:prSet/>
      <dgm:spPr/>
      <dgm:t>
        <a:bodyPr/>
        <a:lstStyle/>
        <a:p>
          <a:endParaRPr lang="fr-CA"/>
        </a:p>
      </dgm:t>
    </dgm:pt>
    <dgm:pt modelId="{4C488988-BFA3-47D3-B2CD-F1A5C1C7A648}" type="sibTrans" cxnId="{4B2382F9-E84B-41D5-AE19-DD77EDF0EB83}">
      <dgm:prSet/>
      <dgm:spPr/>
      <dgm:t>
        <a:bodyPr/>
        <a:lstStyle/>
        <a:p>
          <a:endParaRPr lang="fr-CA"/>
        </a:p>
      </dgm:t>
    </dgm:pt>
    <dgm:pt modelId="{AE7F0508-ADEF-4FC5-B6B8-DCA0C02B060B}">
      <dgm:prSet/>
      <dgm:spPr/>
      <dgm:t>
        <a:bodyPr/>
        <a:lstStyle/>
        <a:p>
          <a:endParaRPr lang="fr-CA"/>
        </a:p>
      </dgm:t>
    </dgm:pt>
    <dgm:pt modelId="{2A556D20-A4DF-4B4B-9877-4978FF479CA5}" type="parTrans" cxnId="{BE91D3FC-436A-4542-8CF3-7224723036C3}">
      <dgm:prSet/>
      <dgm:spPr/>
      <dgm:t>
        <a:bodyPr/>
        <a:lstStyle/>
        <a:p>
          <a:endParaRPr lang="fr-CA"/>
        </a:p>
      </dgm:t>
    </dgm:pt>
    <dgm:pt modelId="{A5D28420-3D0B-4608-95CB-A3997F1A19A1}" type="sibTrans" cxnId="{BE91D3FC-436A-4542-8CF3-7224723036C3}">
      <dgm:prSet/>
      <dgm:spPr/>
      <dgm:t>
        <a:bodyPr/>
        <a:lstStyle/>
        <a:p>
          <a:endParaRPr lang="fr-CA"/>
        </a:p>
      </dgm:t>
    </dgm:pt>
    <dgm:pt modelId="{C8B8D69C-1DD8-41DA-BCD8-DD4E71D217B5}">
      <dgm:prSet/>
      <dgm:spPr/>
      <dgm:t>
        <a:bodyPr/>
        <a:lstStyle/>
        <a:p>
          <a:endParaRPr lang="fr-CA"/>
        </a:p>
      </dgm:t>
    </dgm:pt>
    <dgm:pt modelId="{B3E630E3-05B5-4212-9D62-CCA02612FD30}" type="parTrans" cxnId="{87413A4D-6C22-4DEF-9785-FF62DED27BC1}">
      <dgm:prSet/>
      <dgm:spPr/>
      <dgm:t>
        <a:bodyPr/>
        <a:lstStyle/>
        <a:p>
          <a:endParaRPr lang="fr-CA"/>
        </a:p>
      </dgm:t>
    </dgm:pt>
    <dgm:pt modelId="{D01802D4-2A25-4E40-8F32-9484FAE699F9}" type="sibTrans" cxnId="{87413A4D-6C22-4DEF-9785-FF62DED27BC1}">
      <dgm:prSet/>
      <dgm:spPr/>
      <dgm:t>
        <a:bodyPr/>
        <a:lstStyle/>
        <a:p>
          <a:endParaRPr lang="fr-CA"/>
        </a:p>
      </dgm:t>
    </dgm:pt>
    <dgm:pt modelId="{9C34DA50-8EE8-4060-BEDB-27361EE6C5E8}">
      <dgm:prSet/>
      <dgm:spPr/>
      <dgm:t>
        <a:bodyPr/>
        <a:lstStyle/>
        <a:p>
          <a:endParaRPr lang="fr-CA"/>
        </a:p>
      </dgm:t>
    </dgm:pt>
    <dgm:pt modelId="{BB7A9401-C1EA-44FC-946F-CA516E9491B8}" type="parTrans" cxnId="{99E6AEBE-4E4B-4B3D-A14E-D4DF6E7815A8}">
      <dgm:prSet/>
      <dgm:spPr/>
      <dgm:t>
        <a:bodyPr/>
        <a:lstStyle/>
        <a:p>
          <a:endParaRPr lang="fr-CA"/>
        </a:p>
      </dgm:t>
    </dgm:pt>
    <dgm:pt modelId="{448374AF-CE2D-4E00-A8ED-ECF2E69CD9BE}" type="sibTrans" cxnId="{99E6AEBE-4E4B-4B3D-A14E-D4DF6E7815A8}">
      <dgm:prSet/>
      <dgm:spPr/>
      <dgm:t>
        <a:bodyPr/>
        <a:lstStyle/>
        <a:p>
          <a:endParaRPr lang="fr-CA"/>
        </a:p>
      </dgm:t>
    </dgm:pt>
    <dgm:pt modelId="{115F01E5-E1E3-43B4-9C07-96424F6FD76D}">
      <dgm:prSet/>
      <dgm:spPr/>
      <dgm:t>
        <a:bodyPr/>
        <a:lstStyle/>
        <a:p>
          <a:endParaRPr lang="fr-CA"/>
        </a:p>
      </dgm:t>
    </dgm:pt>
    <dgm:pt modelId="{69456E5F-7589-4FE8-8C27-FD60B80DD0B0}" type="parTrans" cxnId="{F5608D90-0F5B-4280-96CE-1531037E7198}">
      <dgm:prSet/>
      <dgm:spPr/>
      <dgm:t>
        <a:bodyPr/>
        <a:lstStyle/>
        <a:p>
          <a:endParaRPr lang="fr-CA"/>
        </a:p>
      </dgm:t>
    </dgm:pt>
    <dgm:pt modelId="{45451A8D-A614-4B50-8963-8D408B352E9D}" type="sibTrans" cxnId="{F5608D90-0F5B-4280-96CE-1531037E7198}">
      <dgm:prSet/>
      <dgm:spPr/>
      <dgm:t>
        <a:bodyPr/>
        <a:lstStyle/>
        <a:p>
          <a:endParaRPr lang="fr-CA"/>
        </a:p>
      </dgm:t>
    </dgm:pt>
    <dgm:pt modelId="{4F509174-2B38-4804-85A4-BFFB509A8C97}">
      <dgm:prSet/>
      <dgm:spPr/>
      <dgm:t>
        <a:bodyPr/>
        <a:lstStyle/>
        <a:p>
          <a:endParaRPr lang="fr-CA" dirty="0"/>
        </a:p>
      </dgm:t>
    </dgm:pt>
    <dgm:pt modelId="{4B18029E-7BD0-481D-AAB1-7A46A71B91B0}" type="parTrans" cxnId="{29309C8C-23DA-4B94-9CAF-93FAEA5EDAE0}">
      <dgm:prSet/>
      <dgm:spPr/>
      <dgm:t>
        <a:bodyPr/>
        <a:lstStyle/>
        <a:p>
          <a:endParaRPr lang="fr-CA"/>
        </a:p>
      </dgm:t>
    </dgm:pt>
    <dgm:pt modelId="{CEFE3883-2791-43C7-BB39-AB2FA7E1EDEF}" type="sibTrans" cxnId="{29309C8C-23DA-4B94-9CAF-93FAEA5EDAE0}">
      <dgm:prSet/>
      <dgm:spPr/>
      <dgm:t>
        <a:bodyPr/>
        <a:lstStyle/>
        <a:p>
          <a:endParaRPr lang="fr-CA"/>
        </a:p>
      </dgm:t>
    </dgm:pt>
    <dgm:pt modelId="{0AED23EB-25D0-4C0F-9EE6-F08B8956799E}" type="pres">
      <dgm:prSet presAssocID="{7F362D29-FF81-4C47-9DCA-9DF2DB1657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0CE77CD9-4726-4EB9-B6EE-B5A30EB2DD62}" type="pres">
      <dgm:prSet presAssocID="{B5915FBE-BD28-495E-A012-8E8BABC5A2A6}" presName="centerShape" presStyleLbl="node0" presStyleIdx="0" presStyleCnt="1" custScaleX="277839"/>
      <dgm:spPr/>
      <dgm:t>
        <a:bodyPr/>
        <a:lstStyle/>
        <a:p>
          <a:endParaRPr lang="fr-CA"/>
        </a:p>
      </dgm:t>
    </dgm:pt>
    <dgm:pt modelId="{237CE925-8083-4344-8348-798E50F83335}" type="pres">
      <dgm:prSet presAssocID="{EA3D2EAE-F96C-4DF9-ACCB-4B7E31985DAE}" presName="parTrans" presStyleLbl="bgSibTrans2D1" presStyleIdx="0" presStyleCnt="3"/>
      <dgm:spPr/>
      <dgm:t>
        <a:bodyPr/>
        <a:lstStyle/>
        <a:p>
          <a:endParaRPr lang="fr-CA"/>
        </a:p>
      </dgm:t>
    </dgm:pt>
    <dgm:pt modelId="{34FFF503-6A27-4130-A6C1-E4C3614EDCAF}" type="pres">
      <dgm:prSet presAssocID="{DB14A899-F414-4F48-826A-3841B15677EB}" presName="node" presStyleLbl="node1" presStyleIdx="0" presStyleCnt="3" custRadScaleRad="140549" custRadScaleInc="-112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0E32E63-09F8-4D8C-BA7F-316052789A94}" type="pres">
      <dgm:prSet presAssocID="{D7FECD98-1472-4E5A-BB99-4A3990A1688E}" presName="parTrans" presStyleLbl="bgSibTrans2D1" presStyleIdx="1" presStyleCnt="3"/>
      <dgm:spPr/>
      <dgm:t>
        <a:bodyPr/>
        <a:lstStyle/>
        <a:p>
          <a:endParaRPr lang="fr-CA"/>
        </a:p>
      </dgm:t>
    </dgm:pt>
    <dgm:pt modelId="{AD1856B2-395C-430C-B2A6-DAC89E344299}" type="pres">
      <dgm:prSet presAssocID="{DF32432C-5363-4D61-AEB3-05757ECEB2C7}" presName="node" presStyleLbl="node1" presStyleIdx="1" presStyleCnt="3" custRadScaleRad="96705" custRadScaleInc="293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AA267EE-18B6-4B4C-94E2-19A624D66499}" type="pres">
      <dgm:prSet presAssocID="{E14A83C1-8251-4B7C-B7E4-B9F38276B278}" presName="parTrans" presStyleLbl="bgSibTrans2D1" presStyleIdx="2" presStyleCnt="3"/>
      <dgm:spPr/>
      <dgm:t>
        <a:bodyPr/>
        <a:lstStyle/>
        <a:p>
          <a:endParaRPr lang="fr-CA"/>
        </a:p>
      </dgm:t>
    </dgm:pt>
    <dgm:pt modelId="{1ED6F6AB-621E-478C-8731-1CBE173ADE8D}" type="pres">
      <dgm:prSet presAssocID="{F22BC5CA-EF52-4F84-B731-21EC582F8952}" presName="node" presStyleLbl="node1" presStyleIdx="2" presStyleCnt="3" custRadScaleRad="145555" custRadScaleInc="-333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51D0EC6-E07A-4879-8C46-FE873006C46E}" type="presOf" srcId="{E14A83C1-8251-4B7C-B7E4-B9F38276B278}" destId="{2AA267EE-18B6-4B4C-94E2-19A624D66499}" srcOrd="0" destOrd="0" presId="urn:microsoft.com/office/officeart/2005/8/layout/radial4"/>
    <dgm:cxn modelId="{87413A4D-6C22-4DEF-9785-FF62DED27BC1}" srcId="{7F362D29-FF81-4C47-9DCA-9DF2DB165771}" destId="{C8B8D69C-1DD8-41DA-BCD8-DD4E71D217B5}" srcOrd="3" destOrd="0" parTransId="{B3E630E3-05B5-4212-9D62-CCA02612FD30}" sibTransId="{D01802D4-2A25-4E40-8F32-9484FAE699F9}"/>
    <dgm:cxn modelId="{4B2382F9-E84B-41D5-AE19-DD77EDF0EB83}" srcId="{7F362D29-FF81-4C47-9DCA-9DF2DB165771}" destId="{1FE12B3E-D832-40C8-9713-631D28439437}" srcOrd="5" destOrd="0" parTransId="{8097FC5D-548C-4214-A312-0B2ABDB1E7B8}" sibTransId="{4C488988-BFA3-47D3-B2CD-F1A5C1C7A648}"/>
    <dgm:cxn modelId="{F5608D90-0F5B-4280-96CE-1531037E7198}" srcId="{7F362D29-FF81-4C47-9DCA-9DF2DB165771}" destId="{115F01E5-E1E3-43B4-9C07-96424F6FD76D}" srcOrd="1" destOrd="0" parTransId="{69456E5F-7589-4FE8-8C27-FD60B80DD0B0}" sibTransId="{45451A8D-A614-4B50-8963-8D408B352E9D}"/>
    <dgm:cxn modelId="{BE91D3FC-436A-4542-8CF3-7224723036C3}" srcId="{7F362D29-FF81-4C47-9DCA-9DF2DB165771}" destId="{AE7F0508-ADEF-4FC5-B6B8-DCA0C02B060B}" srcOrd="6" destOrd="0" parTransId="{2A556D20-A4DF-4B4B-9877-4978FF479CA5}" sibTransId="{A5D28420-3D0B-4608-95CB-A3997F1A19A1}"/>
    <dgm:cxn modelId="{99E6AEBE-4E4B-4B3D-A14E-D4DF6E7815A8}" srcId="{7F362D29-FF81-4C47-9DCA-9DF2DB165771}" destId="{9C34DA50-8EE8-4060-BEDB-27361EE6C5E8}" srcOrd="4" destOrd="0" parTransId="{BB7A9401-C1EA-44FC-946F-CA516E9491B8}" sibTransId="{448374AF-CE2D-4E00-A8ED-ECF2E69CD9BE}"/>
    <dgm:cxn modelId="{7A04CAD7-1353-4B84-ABC7-68062DF491F3}" srcId="{B5915FBE-BD28-495E-A012-8E8BABC5A2A6}" destId="{F22BC5CA-EF52-4F84-B731-21EC582F8952}" srcOrd="2" destOrd="0" parTransId="{E14A83C1-8251-4B7C-B7E4-B9F38276B278}" sibTransId="{EEC96D45-416B-4294-A649-54255D36C54A}"/>
    <dgm:cxn modelId="{7ED84022-E322-44BD-BDB0-8FAD5712102F}" type="presOf" srcId="{7F362D29-FF81-4C47-9DCA-9DF2DB165771}" destId="{0AED23EB-25D0-4C0F-9EE6-F08B8956799E}" srcOrd="0" destOrd="0" presId="urn:microsoft.com/office/officeart/2005/8/layout/radial4"/>
    <dgm:cxn modelId="{BB693F13-572C-4BDB-BDC5-977DBBAA8A5C}" type="presOf" srcId="{EA3D2EAE-F96C-4DF9-ACCB-4B7E31985DAE}" destId="{237CE925-8083-4344-8348-798E50F83335}" srcOrd="0" destOrd="0" presId="urn:microsoft.com/office/officeart/2005/8/layout/radial4"/>
    <dgm:cxn modelId="{5BE02131-5A1B-4E8F-AFEF-9F8471014145}" type="presOf" srcId="{DB14A899-F414-4F48-826A-3841B15677EB}" destId="{34FFF503-6A27-4130-A6C1-E4C3614EDCAF}" srcOrd="0" destOrd="0" presId="urn:microsoft.com/office/officeart/2005/8/layout/radial4"/>
    <dgm:cxn modelId="{FA5C19F9-39B1-4EA6-99AA-41EC47AD82DB}" srcId="{7F362D29-FF81-4C47-9DCA-9DF2DB165771}" destId="{B5915FBE-BD28-495E-A012-8E8BABC5A2A6}" srcOrd="0" destOrd="0" parTransId="{156A44C9-FD3A-478A-8BE0-17FBC3A0D85E}" sibTransId="{8B4FA1D7-BFF7-4E17-9560-19B250C66F6A}"/>
    <dgm:cxn modelId="{536D5278-DBE1-48CD-A24A-E13930B58737}" srcId="{B5915FBE-BD28-495E-A012-8E8BABC5A2A6}" destId="{DF32432C-5363-4D61-AEB3-05757ECEB2C7}" srcOrd="1" destOrd="0" parTransId="{D7FECD98-1472-4E5A-BB99-4A3990A1688E}" sibTransId="{5508CE99-170C-46D8-B6B3-A7DD18CFD3D9}"/>
    <dgm:cxn modelId="{00E7A700-FE8A-4BC4-9F67-97115D1D65C2}" type="presOf" srcId="{B5915FBE-BD28-495E-A012-8E8BABC5A2A6}" destId="{0CE77CD9-4726-4EB9-B6EE-B5A30EB2DD62}" srcOrd="0" destOrd="0" presId="urn:microsoft.com/office/officeart/2005/8/layout/radial4"/>
    <dgm:cxn modelId="{686104B6-D75F-48FE-9AC4-25D4DB1A03CC}" srcId="{7F362D29-FF81-4C47-9DCA-9DF2DB165771}" destId="{44EEC41F-5C33-4389-84AD-74215DA4C9A1}" srcOrd="7" destOrd="0" parTransId="{C7B8125B-7341-47B8-8151-E1619DA55943}" sibTransId="{D8487154-49A6-4125-B3BF-A38DFEDC4908}"/>
    <dgm:cxn modelId="{723B6182-DEB1-4A61-9B11-7AD92C9DDA68}" srcId="{B5915FBE-BD28-495E-A012-8E8BABC5A2A6}" destId="{DB14A899-F414-4F48-826A-3841B15677EB}" srcOrd="0" destOrd="0" parTransId="{EA3D2EAE-F96C-4DF9-ACCB-4B7E31985DAE}" sibTransId="{A6B2B3FB-1CE3-43BD-BEA2-7F6D646D9EC6}"/>
    <dgm:cxn modelId="{749C92C9-40BF-4E40-9076-964DB32F10D8}" type="presOf" srcId="{F22BC5CA-EF52-4F84-B731-21EC582F8952}" destId="{1ED6F6AB-621E-478C-8731-1CBE173ADE8D}" srcOrd="0" destOrd="0" presId="urn:microsoft.com/office/officeart/2005/8/layout/radial4"/>
    <dgm:cxn modelId="{46437B65-3A7B-4923-9648-FCBE19445E5F}" type="presOf" srcId="{DF32432C-5363-4D61-AEB3-05757ECEB2C7}" destId="{AD1856B2-395C-430C-B2A6-DAC89E344299}" srcOrd="0" destOrd="0" presId="urn:microsoft.com/office/officeart/2005/8/layout/radial4"/>
    <dgm:cxn modelId="{29309C8C-23DA-4B94-9CAF-93FAEA5EDAE0}" srcId="{7F362D29-FF81-4C47-9DCA-9DF2DB165771}" destId="{4F509174-2B38-4804-85A4-BFFB509A8C97}" srcOrd="2" destOrd="0" parTransId="{4B18029E-7BD0-481D-AAB1-7A46A71B91B0}" sibTransId="{CEFE3883-2791-43C7-BB39-AB2FA7E1EDEF}"/>
    <dgm:cxn modelId="{B16A2345-4B28-40F4-ACE0-93958ECCFFB4}" type="presOf" srcId="{D7FECD98-1472-4E5A-BB99-4A3990A1688E}" destId="{80E32E63-09F8-4D8C-BA7F-316052789A94}" srcOrd="0" destOrd="0" presId="urn:microsoft.com/office/officeart/2005/8/layout/radial4"/>
    <dgm:cxn modelId="{8D571FAD-D94C-48C1-B898-E4E352C6A729}" type="presParOf" srcId="{0AED23EB-25D0-4C0F-9EE6-F08B8956799E}" destId="{0CE77CD9-4726-4EB9-B6EE-B5A30EB2DD62}" srcOrd="0" destOrd="0" presId="urn:microsoft.com/office/officeart/2005/8/layout/radial4"/>
    <dgm:cxn modelId="{A25A513F-0BF7-4475-8614-FBD8EDAF983F}" type="presParOf" srcId="{0AED23EB-25D0-4C0F-9EE6-F08B8956799E}" destId="{237CE925-8083-4344-8348-798E50F83335}" srcOrd="1" destOrd="0" presId="urn:microsoft.com/office/officeart/2005/8/layout/radial4"/>
    <dgm:cxn modelId="{6D3BAD58-ED68-4CA0-B288-8046AEFEAC4D}" type="presParOf" srcId="{0AED23EB-25D0-4C0F-9EE6-F08B8956799E}" destId="{34FFF503-6A27-4130-A6C1-E4C3614EDCAF}" srcOrd="2" destOrd="0" presId="urn:microsoft.com/office/officeart/2005/8/layout/radial4"/>
    <dgm:cxn modelId="{D49775D0-7E01-44DD-9451-6FC3D9AE44B5}" type="presParOf" srcId="{0AED23EB-25D0-4C0F-9EE6-F08B8956799E}" destId="{80E32E63-09F8-4D8C-BA7F-316052789A94}" srcOrd="3" destOrd="0" presId="urn:microsoft.com/office/officeart/2005/8/layout/radial4"/>
    <dgm:cxn modelId="{71583029-C14D-432A-83AE-BF402C492606}" type="presParOf" srcId="{0AED23EB-25D0-4C0F-9EE6-F08B8956799E}" destId="{AD1856B2-395C-430C-B2A6-DAC89E344299}" srcOrd="4" destOrd="0" presId="urn:microsoft.com/office/officeart/2005/8/layout/radial4"/>
    <dgm:cxn modelId="{DDA929A6-658E-4404-AE52-B926D84E4A21}" type="presParOf" srcId="{0AED23EB-25D0-4C0F-9EE6-F08B8956799E}" destId="{2AA267EE-18B6-4B4C-94E2-19A624D66499}" srcOrd="5" destOrd="0" presId="urn:microsoft.com/office/officeart/2005/8/layout/radial4"/>
    <dgm:cxn modelId="{642634C4-9C27-49FE-A1A4-75149C6C519D}" type="presParOf" srcId="{0AED23EB-25D0-4C0F-9EE6-F08B8956799E}" destId="{1ED6F6AB-621E-478C-8731-1CBE173ADE8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E34858-34A9-4593-8A75-CF06936C378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6268135-38BF-4F92-B4D4-360326378C1A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/>
            <a:t>Déformation élastique</a:t>
          </a:r>
          <a:endParaRPr lang="fr-CA" dirty="0"/>
        </a:p>
      </dgm:t>
    </dgm:pt>
    <dgm:pt modelId="{E78FD4F5-47FE-4705-9335-C33EE44739A0}" type="parTrans" cxnId="{232DBC46-7559-474F-AB44-2CB56F96C35E}">
      <dgm:prSet/>
      <dgm:spPr/>
      <dgm:t>
        <a:bodyPr/>
        <a:lstStyle/>
        <a:p>
          <a:endParaRPr lang="fr-CA"/>
        </a:p>
      </dgm:t>
    </dgm:pt>
    <dgm:pt modelId="{983A6D6C-3504-4A54-9F08-6478573A52B2}" type="sibTrans" cxnId="{232DBC46-7559-474F-AB44-2CB56F96C35E}">
      <dgm:prSet/>
      <dgm:spPr/>
      <dgm:t>
        <a:bodyPr/>
        <a:lstStyle/>
        <a:p>
          <a:endParaRPr lang="fr-CA"/>
        </a:p>
      </dgm:t>
    </dgm:pt>
    <dgm:pt modelId="{91B3BDB6-6D27-4A73-8388-C7C47C30178C}">
      <dgm:prSet phldrT="[Texte]"/>
      <dgm:spPr/>
      <dgm:t>
        <a:bodyPr/>
        <a:lstStyle/>
        <a:p>
          <a:r>
            <a:rPr lang="fr-CA" dirty="0" smtClean="0"/>
            <a:t>Le matériau reprend sa forme initiale lorsqu’il ne subit plus de contrainte. C’est une déformation temporaire.</a:t>
          </a:r>
          <a:endParaRPr lang="fr-CA" dirty="0"/>
        </a:p>
      </dgm:t>
    </dgm:pt>
    <dgm:pt modelId="{62162D70-CFF6-4191-AA98-EE80DDD052B4}" type="parTrans" cxnId="{FF71C009-5040-4C97-B585-71A6FF25D864}">
      <dgm:prSet/>
      <dgm:spPr/>
      <dgm:t>
        <a:bodyPr/>
        <a:lstStyle/>
        <a:p>
          <a:endParaRPr lang="fr-CA"/>
        </a:p>
      </dgm:t>
    </dgm:pt>
    <dgm:pt modelId="{4A5152DE-B554-4066-9A77-F668D18E45BC}" type="sibTrans" cxnId="{FF71C009-5040-4C97-B585-71A6FF25D864}">
      <dgm:prSet/>
      <dgm:spPr/>
      <dgm:t>
        <a:bodyPr/>
        <a:lstStyle/>
        <a:p>
          <a:endParaRPr lang="fr-CA"/>
        </a:p>
      </dgm:t>
    </dgm:pt>
    <dgm:pt modelId="{F53B0381-2FD8-4C70-A0B2-A6373DD06530}">
      <dgm:prSet phldrT="[Texte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A" dirty="0" smtClean="0"/>
            <a:t>Déformation plastique</a:t>
          </a:r>
          <a:endParaRPr lang="fr-CA" dirty="0"/>
        </a:p>
      </dgm:t>
    </dgm:pt>
    <dgm:pt modelId="{95228D5A-3886-444C-88C1-68AADAF2C596}" type="parTrans" cxnId="{2995C3CE-849B-4D7C-BB60-2F262E890A17}">
      <dgm:prSet/>
      <dgm:spPr/>
      <dgm:t>
        <a:bodyPr/>
        <a:lstStyle/>
        <a:p>
          <a:endParaRPr lang="fr-CA"/>
        </a:p>
      </dgm:t>
    </dgm:pt>
    <dgm:pt modelId="{CB592CD9-1A5B-4F88-AF88-2E2231672CF4}" type="sibTrans" cxnId="{2995C3CE-849B-4D7C-BB60-2F262E890A17}">
      <dgm:prSet/>
      <dgm:spPr/>
      <dgm:t>
        <a:bodyPr/>
        <a:lstStyle/>
        <a:p>
          <a:endParaRPr lang="fr-CA"/>
        </a:p>
      </dgm:t>
    </dgm:pt>
    <dgm:pt modelId="{3BA1D0ED-3C30-4164-A785-B432D528A8B1}">
      <dgm:prSet phldrT="[Texte]"/>
      <dgm:spPr/>
      <dgm:t>
        <a:bodyPr/>
        <a:lstStyle/>
        <a:p>
          <a:r>
            <a:rPr lang="fr-CA" dirty="0" smtClean="0"/>
            <a:t>C’est une déformation permanente. Le matériau restera déformé même lorsqu’il ne subira plus de contrainte.</a:t>
          </a:r>
          <a:endParaRPr lang="fr-CA" dirty="0"/>
        </a:p>
      </dgm:t>
    </dgm:pt>
    <dgm:pt modelId="{72235738-65A7-4DEE-B991-66DE2C2D0AA7}" type="parTrans" cxnId="{3AEBF77E-5183-4AF2-8BB7-3398E82C7163}">
      <dgm:prSet/>
      <dgm:spPr/>
      <dgm:t>
        <a:bodyPr/>
        <a:lstStyle/>
        <a:p>
          <a:endParaRPr lang="fr-CA"/>
        </a:p>
      </dgm:t>
    </dgm:pt>
    <dgm:pt modelId="{45494C4D-6518-4075-9EDF-2C08CE00E9D5}" type="sibTrans" cxnId="{3AEBF77E-5183-4AF2-8BB7-3398E82C7163}">
      <dgm:prSet/>
      <dgm:spPr/>
      <dgm:t>
        <a:bodyPr/>
        <a:lstStyle/>
        <a:p>
          <a:endParaRPr lang="fr-CA"/>
        </a:p>
      </dgm:t>
    </dgm:pt>
    <dgm:pt modelId="{47C8C7C9-7CB3-42C8-A437-BA12360A1FBF}">
      <dgm:prSet phldrT="[Texte]"/>
      <dgm:spPr/>
      <dgm:t>
        <a:bodyPr/>
        <a:lstStyle/>
        <a:p>
          <a:r>
            <a:rPr lang="fr-CA" dirty="0" smtClean="0"/>
            <a:t>Rupture</a:t>
          </a:r>
          <a:endParaRPr lang="fr-CA" dirty="0"/>
        </a:p>
      </dgm:t>
    </dgm:pt>
    <dgm:pt modelId="{8164A567-4ED0-488E-BE96-D531EDD0377C}" type="parTrans" cxnId="{173BF96D-FB7D-4B72-9A11-2B0AB2E11D8A}">
      <dgm:prSet/>
      <dgm:spPr/>
      <dgm:t>
        <a:bodyPr/>
        <a:lstStyle/>
        <a:p>
          <a:endParaRPr lang="fr-CA"/>
        </a:p>
      </dgm:t>
    </dgm:pt>
    <dgm:pt modelId="{C56DD12D-4921-4056-9DA7-A6125C62C766}" type="sibTrans" cxnId="{173BF96D-FB7D-4B72-9A11-2B0AB2E11D8A}">
      <dgm:prSet/>
      <dgm:spPr/>
      <dgm:t>
        <a:bodyPr/>
        <a:lstStyle/>
        <a:p>
          <a:endParaRPr lang="fr-CA"/>
        </a:p>
      </dgm:t>
    </dgm:pt>
    <dgm:pt modelId="{662AAACB-A000-4FBA-BB48-7561C5D3945D}">
      <dgm:prSet phldrT="[Texte]"/>
      <dgm:spPr/>
      <dgm:t>
        <a:bodyPr/>
        <a:lstStyle/>
        <a:p>
          <a:r>
            <a:rPr lang="fr-CA" dirty="0" smtClean="0"/>
            <a:t>Le matériau se casse lorsqu’il subit une contrainte excessive. </a:t>
          </a:r>
          <a:endParaRPr lang="fr-CA" dirty="0"/>
        </a:p>
      </dgm:t>
    </dgm:pt>
    <dgm:pt modelId="{E48A31D4-5224-46F0-8ED8-A2C3E1BA1646}" type="parTrans" cxnId="{AC9AEEDD-60D0-4427-86DD-DA497407084C}">
      <dgm:prSet/>
      <dgm:spPr/>
      <dgm:t>
        <a:bodyPr/>
        <a:lstStyle/>
        <a:p>
          <a:endParaRPr lang="fr-CA"/>
        </a:p>
      </dgm:t>
    </dgm:pt>
    <dgm:pt modelId="{E5598B14-EBA5-4314-BE8E-902583768DF0}" type="sibTrans" cxnId="{AC9AEEDD-60D0-4427-86DD-DA497407084C}">
      <dgm:prSet/>
      <dgm:spPr/>
      <dgm:t>
        <a:bodyPr/>
        <a:lstStyle/>
        <a:p>
          <a:endParaRPr lang="fr-CA"/>
        </a:p>
      </dgm:t>
    </dgm:pt>
    <dgm:pt modelId="{A3D999CD-9EB8-4839-A463-6963672513D0}">
      <dgm:prSet phldrT="[Texte]"/>
      <dgm:spPr/>
      <dgm:t>
        <a:bodyPr/>
        <a:lstStyle/>
        <a:p>
          <a:r>
            <a:rPr lang="fr-CA" dirty="0" smtClean="0"/>
            <a:t>Tous les matériaux ont une limite a la déformation. Ils finissent par rompre lorsqu'ils l'atteignent.</a:t>
          </a:r>
          <a:endParaRPr lang="fr-CA" dirty="0"/>
        </a:p>
      </dgm:t>
    </dgm:pt>
    <dgm:pt modelId="{C696D2A5-B80E-4AF3-A289-2F34DF7065F0}" type="parTrans" cxnId="{6EA35344-3536-4C5B-90F3-4C1173D48FB6}">
      <dgm:prSet/>
      <dgm:spPr/>
      <dgm:t>
        <a:bodyPr/>
        <a:lstStyle/>
        <a:p>
          <a:endParaRPr lang="fr-FR"/>
        </a:p>
      </dgm:t>
    </dgm:pt>
    <dgm:pt modelId="{2773CEEC-D867-4DD5-BA50-C641302973B1}" type="sibTrans" cxnId="{6EA35344-3536-4C5B-90F3-4C1173D48FB6}">
      <dgm:prSet/>
      <dgm:spPr/>
      <dgm:t>
        <a:bodyPr/>
        <a:lstStyle/>
        <a:p>
          <a:endParaRPr lang="fr-FR"/>
        </a:p>
      </dgm:t>
    </dgm:pt>
    <dgm:pt modelId="{F6738B5A-C80D-4619-A233-84CEA9C4BCB2}" type="pres">
      <dgm:prSet presAssocID="{2CE34858-34A9-4593-8A75-CF06936C37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853B2680-8813-47A8-BB44-5E6C5C3B74F1}" type="pres">
      <dgm:prSet presAssocID="{46268135-38BF-4F92-B4D4-360326378C1A}" presName="composite" presStyleCnt="0"/>
      <dgm:spPr/>
    </dgm:pt>
    <dgm:pt modelId="{A0A790B9-B19A-4DFD-9285-E7CDDFF20B99}" type="pres">
      <dgm:prSet presAssocID="{46268135-38BF-4F92-B4D4-360326378C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A2AF3D3-27D3-4FDA-A271-2B1853CA71F0}" type="pres">
      <dgm:prSet presAssocID="{46268135-38BF-4F92-B4D4-360326378C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ABA2D92-CB63-44A3-B48D-C8620F92616D}" type="pres">
      <dgm:prSet presAssocID="{983A6D6C-3504-4A54-9F08-6478573A52B2}" presName="sp" presStyleCnt="0"/>
      <dgm:spPr/>
    </dgm:pt>
    <dgm:pt modelId="{1E128CD1-0EDD-41FA-B54F-0DC32740B0B9}" type="pres">
      <dgm:prSet presAssocID="{F53B0381-2FD8-4C70-A0B2-A6373DD06530}" presName="composite" presStyleCnt="0"/>
      <dgm:spPr/>
    </dgm:pt>
    <dgm:pt modelId="{BF65B9CF-18F8-4EE8-B35C-D09025FF5527}" type="pres">
      <dgm:prSet presAssocID="{F53B0381-2FD8-4C70-A0B2-A6373DD0653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A64FE39-36A8-412D-AAB5-84D981E8D19C}" type="pres">
      <dgm:prSet presAssocID="{F53B0381-2FD8-4C70-A0B2-A6373DD0653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F3946D2-BBB3-41A3-8C7E-EE616AC5B74E}" type="pres">
      <dgm:prSet presAssocID="{CB592CD9-1A5B-4F88-AF88-2E2231672CF4}" presName="sp" presStyleCnt="0"/>
      <dgm:spPr/>
    </dgm:pt>
    <dgm:pt modelId="{E26BC2BD-AB2A-43E0-9959-13A205854F03}" type="pres">
      <dgm:prSet presAssocID="{47C8C7C9-7CB3-42C8-A437-BA12360A1FBF}" presName="composite" presStyleCnt="0"/>
      <dgm:spPr/>
    </dgm:pt>
    <dgm:pt modelId="{309DD4A2-0084-4662-8D8E-15E0FCC23535}" type="pres">
      <dgm:prSet presAssocID="{47C8C7C9-7CB3-42C8-A437-BA12360A1FBF}" presName="parentText" presStyleLbl="alignNode1" presStyleIdx="2" presStyleCnt="3" custLinFactNeighborX="809" custLinFactNeighborY="-16823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932F85D-AE10-4181-A46D-78B9A9089E1A}" type="pres">
      <dgm:prSet presAssocID="{47C8C7C9-7CB3-42C8-A437-BA12360A1FBF}" presName="descendantText" presStyleLbl="alignAcc1" presStyleIdx="2" presStyleCnt="3" custLinFactNeighborX="1121" custLinFactNeighborY="-1915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173BF96D-FB7D-4B72-9A11-2B0AB2E11D8A}" srcId="{2CE34858-34A9-4593-8A75-CF06936C3782}" destId="{47C8C7C9-7CB3-42C8-A437-BA12360A1FBF}" srcOrd="2" destOrd="0" parTransId="{8164A567-4ED0-488E-BE96-D531EDD0377C}" sibTransId="{C56DD12D-4921-4056-9DA7-A6125C62C766}"/>
    <dgm:cxn modelId="{1D0F1766-ABD2-4A10-8C3B-A6DF37FE6B4A}" type="presOf" srcId="{46268135-38BF-4F92-B4D4-360326378C1A}" destId="{A0A790B9-B19A-4DFD-9285-E7CDDFF20B99}" srcOrd="0" destOrd="0" presId="urn:microsoft.com/office/officeart/2005/8/layout/chevron2"/>
    <dgm:cxn modelId="{FF71C009-5040-4C97-B585-71A6FF25D864}" srcId="{46268135-38BF-4F92-B4D4-360326378C1A}" destId="{91B3BDB6-6D27-4A73-8388-C7C47C30178C}" srcOrd="0" destOrd="0" parTransId="{62162D70-CFF6-4191-AA98-EE80DDD052B4}" sibTransId="{4A5152DE-B554-4066-9A77-F668D18E45BC}"/>
    <dgm:cxn modelId="{AC9AEEDD-60D0-4427-86DD-DA497407084C}" srcId="{47C8C7C9-7CB3-42C8-A437-BA12360A1FBF}" destId="{662AAACB-A000-4FBA-BB48-7561C5D3945D}" srcOrd="0" destOrd="0" parTransId="{E48A31D4-5224-46F0-8ED8-A2C3E1BA1646}" sibTransId="{E5598B14-EBA5-4314-BE8E-902583768DF0}"/>
    <dgm:cxn modelId="{6EA35344-3536-4C5B-90F3-4C1173D48FB6}" srcId="{47C8C7C9-7CB3-42C8-A437-BA12360A1FBF}" destId="{A3D999CD-9EB8-4839-A463-6963672513D0}" srcOrd="1" destOrd="0" parTransId="{C696D2A5-B80E-4AF3-A289-2F34DF7065F0}" sibTransId="{2773CEEC-D867-4DD5-BA50-C641302973B1}"/>
    <dgm:cxn modelId="{B189FBE4-71B7-4DBC-9FB5-0D213262980C}" type="presOf" srcId="{91B3BDB6-6D27-4A73-8388-C7C47C30178C}" destId="{CA2AF3D3-27D3-4FDA-A271-2B1853CA71F0}" srcOrd="0" destOrd="0" presId="urn:microsoft.com/office/officeart/2005/8/layout/chevron2"/>
    <dgm:cxn modelId="{3AEBF77E-5183-4AF2-8BB7-3398E82C7163}" srcId="{F53B0381-2FD8-4C70-A0B2-A6373DD06530}" destId="{3BA1D0ED-3C30-4164-A785-B432D528A8B1}" srcOrd="0" destOrd="0" parTransId="{72235738-65A7-4DEE-B991-66DE2C2D0AA7}" sibTransId="{45494C4D-6518-4075-9EDF-2C08CE00E9D5}"/>
    <dgm:cxn modelId="{436F9AD1-3F34-4D39-A947-DB23DF1130B1}" type="presOf" srcId="{A3D999CD-9EB8-4839-A463-6963672513D0}" destId="{0932F85D-AE10-4181-A46D-78B9A9089E1A}" srcOrd="0" destOrd="1" presId="urn:microsoft.com/office/officeart/2005/8/layout/chevron2"/>
    <dgm:cxn modelId="{232DBC46-7559-474F-AB44-2CB56F96C35E}" srcId="{2CE34858-34A9-4593-8A75-CF06936C3782}" destId="{46268135-38BF-4F92-B4D4-360326378C1A}" srcOrd="0" destOrd="0" parTransId="{E78FD4F5-47FE-4705-9335-C33EE44739A0}" sibTransId="{983A6D6C-3504-4A54-9F08-6478573A52B2}"/>
    <dgm:cxn modelId="{123F0563-F458-4B6D-A032-B6DCB06D1923}" type="presOf" srcId="{2CE34858-34A9-4593-8A75-CF06936C3782}" destId="{F6738B5A-C80D-4619-A233-84CEA9C4BCB2}" srcOrd="0" destOrd="0" presId="urn:microsoft.com/office/officeart/2005/8/layout/chevron2"/>
    <dgm:cxn modelId="{67B9BE3D-C677-4745-9641-3EE678D810FC}" type="presOf" srcId="{3BA1D0ED-3C30-4164-A785-B432D528A8B1}" destId="{1A64FE39-36A8-412D-AAB5-84D981E8D19C}" srcOrd="0" destOrd="0" presId="urn:microsoft.com/office/officeart/2005/8/layout/chevron2"/>
    <dgm:cxn modelId="{3713C0D9-A659-4FE5-81BB-6257B1C04102}" type="presOf" srcId="{662AAACB-A000-4FBA-BB48-7561C5D3945D}" destId="{0932F85D-AE10-4181-A46D-78B9A9089E1A}" srcOrd="0" destOrd="0" presId="urn:microsoft.com/office/officeart/2005/8/layout/chevron2"/>
    <dgm:cxn modelId="{D0BA4894-9653-46F3-9502-85505CDB7DD2}" type="presOf" srcId="{47C8C7C9-7CB3-42C8-A437-BA12360A1FBF}" destId="{309DD4A2-0084-4662-8D8E-15E0FCC23535}" srcOrd="0" destOrd="0" presId="urn:microsoft.com/office/officeart/2005/8/layout/chevron2"/>
    <dgm:cxn modelId="{1A1E9447-2305-4A12-90C8-14021EACE890}" type="presOf" srcId="{F53B0381-2FD8-4C70-A0B2-A6373DD06530}" destId="{BF65B9CF-18F8-4EE8-B35C-D09025FF5527}" srcOrd="0" destOrd="0" presId="urn:microsoft.com/office/officeart/2005/8/layout/chevron2"/>
    <dgm:cxn modelId="{2995C3CE-849B-4D7C-BB60-2F262E890A17}" srcId="{2CE34858-34A9-4593-8A75-CF06936C3782}" destId="{F53B0381-2FD8-4C70-A0B2-A6373DD06530}" srcOrd="1" destOrd="0" parTransId="{95228D5A-3886-444C-88C1-68AADAF2C596}" sibTransId="{CB592CD9-1A5B-4F88-AF88-2E2231672CF4}"/>
    <dgm:cxn modelId="{694868F5-432F-46AD-BA4C-16B6C0B4D0EB}" type="presParOf" srcId="{F6738B5A-C80D-4619-A233-84CEA9C4BCB2}" destId="{853B2680-8813-47A8-BB44-5E6C5C3B74F1}" srcOrd="0" destOrd="0" presId="urn:microsoft.com/office/officeart/2005/8/layout/chevron2"/>
    <dgm:cxn modelId="{26743E8B-834F-4F07-9627-E8D5B5D8FB2B}" type="presParOf" srcId="{853B2680-8813-47A8-BB44-5E6C5C3B74F1}" destId="{A0A790B9-B19A-4DFD-9285-E7CDDFF20B99}" srcOrd="0" destOrd="0" presId="urn:microsoft.com/office/officeart/2005/8/layout/chevron2"/>
    <dgm:cxn modelId="{59692D0F-C93E-404E-95A3-8A820E31BCD3}" type="presParOf" srcId="{853B2680-8813-47A8-BB44-5E6C5C3B74F1}" destId="{CA2AF3D3-27D3-4FDA-A271-2B1853CA71F0}" srcOrd="1" destOrd="0" presId="urn:microsoft.com/office/officeart/2005/8/layout/chevron2"/>
    <dgm:cxn modelId="{C729787B-D580-46F5-B3BD-96A5AEEF8C34}" type="presParOf" srcId="{F6738B5A-C80D-4619-A233-84CEA9C4BCB2}" destId="{0ABA2D92-CB63-44A3-B48D-C8620F92616D}" srcOrd="1" destOrd="0" presId="urn:microsoft.com/office/officeart/2005/8/layout/chevron2"/>
    <dgm:cxn modelId="{76F0411F-AF9B-47D9-99E0-73B951A2ADBE}" type="presParOf" srcId="{F6738B5A-C80D-4619-A233-84CEA9C4BCB2}" destId="{1E128CD1-0EDD-41FA-B54F-0DC32740B0B9}" srcOrd="2" destOrd="0" presId="urn:microsoft.com/office/officeart/2005/8/layout/chevron2"/>
    <dgm:cxn modelId="{24967ADA-80F2-49D3-8FB8-9601BFBA47D5}" type="presParOf" srcId="{1E128CD1-0EDD-41FA-B54F-0DC32740B0B9}" destId="{BF65B9CF-18F8-4EE8-B35C-D09025FF5527}" srcOrd="0" destOrd="0" presId="urn:microsoft.com/office/officeart/2005/8/layout/chevron2"/>
    <dgm:cxn modelId="{F38498F7-6FB0-47DC-A066-75465839E67C}" type="presParOf" srcId="{1E128CD1-0EDD-41FA-B54F-0DC32740B0B9}" destId="{1A64FE39-36A8-412D-AAB5-84D981E8D19C}" srcOrd="1" destOrd="0" presId="urn:microsoft.com/office/officeart/2005/8/layout/chevron2"/>
    <dgm:cxn modelId="{A102FE85-1513-44D6-BE7B-5E759AE41E3A}" type="presParOf" srcId="{F6738B5A-C80D-4619-A233-84CEA9C4BCB2}" destId="{BF3946D2-BBB3-41A3-8C7E-EE616AC5B74E}" srcOrd="3" destOrd="0" presId="urn:microsoft.com/office/officeart/2005/8/layout/chevron2"/>
    <dgm:cxn modelId="{BE43FAE9-81F5-42D9-ABE9-9E2BA484BA7B}" type="presParOf" srcId="{F6738B5A-C80D-4619-A233-84CEA9C4BCB2}" destId="{E26BC2BD-AB2A-43E0-9959-13A205854F03}" srcOrd="4" destOrd="0" presId="urn:microsoft.com/office/officeart/2005/8/layout/chevron2"/>
    <dgm:cxn modelId="{80E2D7DE-F1B5-4C5D-A6EB-6979B653CB7D}" type="presParOf" srcId="{E26BC2BD-AB2A-43E0-9959-13A205854F03}" destId="{309DD4A2-0084-4662-8D8E-15E0FCC23535}" srcOrd="0" destOrd="0" presId="urn:microsoft.com/office/officeart/2005/8/layout/chevron2"/>
    <dgm:cxn modelId="{113C20D4-E699-4C62-96B3-19570ABEC812}" type="presParOf" srcId="{E26BC2BD-AB2A-43E0-9959-13A205854F03}" destId="{0932F85D-AE10-4181-A46D-78B9A9089E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17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11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65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495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34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618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257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315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697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57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4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202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17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32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19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16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C49D-3BD0-48C2-B00E-84DBDC596E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5DCA63-5046-4D88-B5B2-2A3E7C1CE9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2207" y="843781"/>
            <a:ext cx="918873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 12:</a:t>
            </a:r>
          </a:p>
          <a:p>
            <a:pPr algn="ctr"/>
            <a:r>
              <a:rPr lang="fr-C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fabrication des objets techniques.</a:t>
            </a:r>
          </a:p>
          <a:p>
            <a:pPr algn="ctr"/>
            <a:endParaRPr lang="fr-C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contraintes et les déformations</a:t>
            </a:r>
          </a:p>
          <a:p>
            <a:pPr algn="ctr"/>
            <a:r>
              <a:rPr lang="fr-C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matériaux. </a:t>
            </a:r>
          </a:p>
          <a:p>
            <a:pPr algn="ctr"/>
            <a:endParaRPr lang="fr-C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Fiche 48.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84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24400" y="330200"/>
            <a:ext cx="3463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LA TORSION:</a:t>
            </a:r>
            <a:endParaRPr lang="fr-CA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925512" y="4869934"/>
            <a:ext cx="108847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tendant à tordre le matériau</a:t>
            </a:r>
          </a:p>
          <a:p>
            <a:endParaRPr lang="fr-C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2" y="1960562"/>
            <a:ext cx="2859088" cy="2047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960562"/>
            <a:ext cx="3019044" cy="21389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0" y="1960562"/>
            <a:ext cx="2324100" cy="21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76700" y="584200"/>
            <a:ext cx="46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CISAILLEMENT:</a:t>
            </a:r>
            <a:endParaRPr lang="fr-C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75" y="3987799"/>
            <a:ext cx="108959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tendant à découper/déchirer le matériau.</a:t>
            </a:r>
          </a:p>
          <a:p>
            <a:pPr algn="ctr"/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qui déchirent un matériau. La force appliquée sur les pointes</a:t>
            </a:r>
          </a:p>
          <a:p>
            <a:pPr algn="ctr"/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très grande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 que elle agit sur une très petite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640532"/>
            <a:ext cx="2490006" cy="23472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25" y="1838028"/>
            <a:ext cx="3028950" cy="15144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1342798"/>
            <a:ext cx="3969982" cy="26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75396572"/>
              </p:ext>
            </p:extLst>
          </p:nvPr>
        </p:nvGraphicFramePr>
        <p:xfrm>
          <a:off x="177800" y="355598"/>
          <a:ext cx="117856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9744937" y="355597"/>
            <a:ext cx="2218463" cy="6138333"/>
            <a:chOff x="9166217" y="-98424"/>
            <a:chExt cx="2662963" cy="6138333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9369596" y="-98424"/>
              <a:ext cx="2459583" cy="613833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9166217" y="2318808"/>
              <a:ext cx="2662963" cy="2455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A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cisaillement</a:t>
              </a:r>
              <a:endParaRPr lang="fr-CA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6144" y="1133997"/>
            <a:ext cx="3165478" cy="18573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446388" y="4904996"/>
            <a:ext cx="7213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/>
              <a:t>Les différents types de contrainte</a:t>
            </a:r>
            <a:endParaRPr lang="fr-CA" sz="3600" dirty="0"/>
          </a:p>
        </p:txBody>
      </p:sp>
      <p:sp>
        <p:nvSpPr>
          <p:cNvPr id="4" name="Flèche courbée vers la gauche 3"/>
          <p:cNvSpPr/>
          <p:nvPr/>
        </p:nvSpPr>
        <p:spPr>
          <a:xfrm>
            <a:off x="8466083" y="1384767"/>
            <a:ext cx="731520" cy="6779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6479627" y="2062683"/>
            <a:ext cx="204952" cy="639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vers le haut 5"/>
          <p:cNvSpPr/>
          <p:nvPr/>
        </p:nvSpPr>
        <p:spPr>
          <a:xfrm>
            <a:off x="7164861" y="1384767"/>
            <a:ext cx="236483" cy="7252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53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53985666"/>
              </p:ext>
            </p:extLst>
          </p:nvPr>
        </p:nvGraphicFramePr>
        <p:xfrm>
          <a:off x="419100" y="419100"/>
          <a:ext cx="11417300" cy="571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6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629936565"/>
              </p:ext>
            </p:extLst>
          </p:nvPr>
        </p:nvGraphicFramePr>
        <p:xfrm>
          <a:off x="4229100" y="0"/>
          <a:ext cx="7772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" y="2298699"/>
            <a:ext cx="3663494" cy="1698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00" y="1"/>
            <a:ext cx="3810000" cy="2019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350" y="4527550"/>
            <a:ext cx="3568244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90942"/>
              </p:ext>
            </p:extLst>
          </p:nvPr>
        </p:nvGraphicFramePr>
        <p:xfrm>
          <a:off x="889000" y="267890"/>
          <a:ext cx="10756900" cy="6336112"/>
        </p:xfrm>
        <a:graphic>
          <a:graphicData uri="http://schemas.openxmlformats.org/drawingml/2006/table">
            <a:tbl>
              <a:tblPr/>
              <a:tblGrid>
                <a:gridCol w="2689225"/>
                <a:gridCol w="2689225"/>
                <a:gridCol w="2689225"/>
                <a:gridCol w="2689225"/>
              </a:tblGrid>
              <a:tr h="2813480"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Matières</a:t>
                      </a:r>
                      <a:endParaRPr lang="fr-CA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Résistance à la flexion</a:t>
                      </a:r>
                      <a:endParaRPr lang="fr-CA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Résistance à la traction</a:t>
                      </a:r>
                      <a:endParaRPr lang="fr-CA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Résistance à la compression</a:t>
                      </a:r>
                      <a:br>
                        <a:rPr lang="fr-CA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fr-CA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3529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Plastique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Faible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Très faible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Très faible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3529"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Très 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Très 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Très 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3529"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Moyenne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3529"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Béton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Faible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Moyenne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48516"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Béton armé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Très bonne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13012"/>
              </p:ext>
            </p:extLst>
          </p:nvPr>
        </p:nvGraphicFramePr>
        <p:xfrm>
          <a:off x="11512550" y="2995891"/>
          <a:ext cx="133350" cy="880110"/>
        </p:xfrm>
        <a:graphic>
          <a:graphicData uri="http://schemas.openxmlformats.org/drawingml/2006/table">
            <a:tbl>
              <a:tblPr/>
              <a:tblGrid>
                <a:gridCol w="44450"/>
                <a:gridCol w="44450"/>
                <a:gridCol w="44450"/>
              </a:tblGrid>
              <a:tr h="191334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1334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191334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31" y="0"/>
            <a:ext cx="9901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0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3015" y="535499"/>
            <a:ext cx="1058428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CA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Dans le domaine de la construction, tous </a:t>
            </a:r>
          </a:p>
          <a:p>
            <a:pPr algn="just"/>
            <a:r>
              <a:rPr lang="fr-C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matériaux subissent différents types </a:t>
            </a:r>
          </a:p>
          <a:p>
            <a:pPr algn="just"/>
            <a:r>
              <a:rPr lang="fr-C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de contraintes ou de</a:t>
            </a:r>
          </a:p>
          <a:p>
            <a:pPr algn="just"/>
            <a:r>
              <a:rPr lang="fr-C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fr-C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déformations.</a:t>
            </a:r>
          </a:p>
          <a:p>
            <a:pPr algn="just"/>
            <a:endParaRPr lang="fr-CA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A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C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pont doit pouvoir supporter le </a:t>
            </a:r>
          </a:p>
          <a:p>
            <a:pPr algn="just"/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fr-C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poids des véhicules.</a:t>
            </a:r>
            <a:endParaRPr lang="fr-CA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A" b="1" dirty="0" smtClean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A" sz="2800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C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murs d’une maison doivent soutenir</a:t>
            </a:r>
          </a:p>
          <a:p>
            <a:pPr algn="just"/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le poids de la charpente, les linteaux </a:t>
            </a:r>
          </a:p>
          <a:p>
            <a:pPr algn="just"/>
            <a:r>
              <a:rPr lang="fr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C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doivent supporter le poids des murs…</a:t>
            </a:r>
          </a:p>
          <a:p>
            <a:pPr algn="just"/>
            <a:endParaRPr lang="fr-CA" b="1" dirty="0" smtClean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Chaque matériau possède des caractéristiques qui lui permettent                                                                       de résister à des déformations qu’il est important de savoir déterminer.</a:t>
            </a:r>
            <a:endParaRPr lang="fr-C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51" y="827862"/>
            <a:ext cx="3455718" cy="20169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50" y="3019914"/>
            <a:ext cx="345571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69493" y="341194"/>
            <a:ext cx="919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FORCE A DEUX EFFETS: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63429" y="1310185"/>
            <a:ext cx="70850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deformation.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82" y="2132463"/>
            <a:ext cx="2828925" cy="1619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454" y="2132463"/>
            <a:ext cx="28575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505" y="4505683"/>
            <a:ext cx="2193538" cy="19928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469" y="4556863"/>
            <a:ext cx="2552131" cy="15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0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801326602"/>
              </p:ext>
            </p:extLst>
          </p:nvPr>
        </p:nvGraphicFramePr>
        <p:xfrm>
          <a:off x="469900" y="165100"/>
          <a:ext cx="114173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èche droite 2"/>
          <p:cNvSpPr/>
          <p:nvPr/>
        </p:nvSpPr>
        <p:spPr>
          <a:xfrm rot="6044737">
            <a:off x="1841500" y="35918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Flèche vers le bas 3"/>
          <p:cNvSpPr/>
          <p:nvPr/>
        </p:nvSpPr>
        <p:spPr>
          <a:xfrm rot="6873033">
            <a:off x="3073401" y="52831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 vers le bas 4"/>
          <p:cNvSpPr/>
          <p:nvPr/>
        </p:nvSpPr>
        <p:spPr>
          <a:xfrm rot="19271333">
            <a:off x="9271001" y="33522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 rot="20415082">
            <a:off x="8725917" y="48640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88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153020277"/>
              </p:ext>
            </p:extLst>
          </p:nvPr>
        </p:nvGraphicFramePr>
        <p:xfrm>
          <a:off x="965200" y="1176866"/>
          <a:ext cx="9855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2730500" y="230724"/>
            <a:ext cx="905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différentes forces qui peuvent être appliquées sur les matériaux:</a:t>
            </a:r>
            <a:endParaRPr lang="fr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262000" cy="1554163"/>
          </a:xfrm>
          <a:prstGeom prst="rect">
            <a:avLst/>
          </a:prstGeom>
        </p:spPr>
      </p:pic>
      <p:sp>
        <p:nvSpPr>
          <p:cNvPr id="2" name="Flèche vers le haut 1"/>
          <p:cNvSpPr/>
          <p:nvPr/>
        </p:nvSpPr>
        <p:spPr>
          <a:xfrm>
            <a:off x="334059" y="309643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378346" y="18360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gauche 3"/>
          <p:cNvSpPr/>
          <p:nvPr/>
        </p:nvSpPr>
        <p:spPr>
          <a:xfrm>
            <a:off x="4599296" y="208298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6053700" y="20829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courbée vers la droite 5"/>
          <p:cNvSpPr/>
          <p:nvPr/>
        </p:nvSpPr>
        <p:spPr>
          <a:xfrm>
            <a:off x="8447299" y="1836097"/>
            <a:ext cx="491985" cy="731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9381739" y="1836097"/>
            <a:ext cx="403706" cy="664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1473506" y="4150900"/>
            <a:ext cx="484632" cy="816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>
            <a:off x="1095170" y="4967785"/>
            <a:ext cx="276114" cy="573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haut 12"/>
          <p:cNvSpPr/>
          <p:nvPr/>
        </p:nvSpPr>
        <p:spPr>
          <a:xfrm>
            <a:off x="2080516" y="4967785"/>
            <a:ext cx="276114" cy="573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9600" y="4234360"/>
            <a:ext cx="2286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16610" y="292100"/>
            <a:ext cx="4026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COMPRESSION:</a:t>
            </a:r>
            <a:endParaRPr lang="fr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828800"/>
            <a:ext cx="3238375" cy="26892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1828800"/>
            <a:ext cx="4083050" cy="2514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00" y="1758950"/>
            <a:ext cx="4046705" cy="258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971" y="5021700"/>
            <a:ext cx="11226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tendant à écraser le matériau</a:t>
            </a:r>
            <a:endParaRPr lang="fr-C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-27155" y="28088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gauche 7"/>
          <p:cNvSpPr/>
          <p:nvPr/>
        </p:nvSpPr>
        <p:spPr>
          <a:xfrm>
            <a:off x="2721992" y="28088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gauche 9"/>
          <p:cNvSpPr/>
          <p:nvPr/>
        </p:nvSpPr>
        <p:spPr>
          <a:xfrm>
            <a:off x="7124192" y="3475152"/>
            <a:ext cx="978408" cy="48463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droite 10"/>
          <p:cNvSpPr/>
          <p:nvPr/>
        </p:nvSpPr>
        <p:spPr>
          <a:xfrm>
            <a:off x="3530346" y="3466721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vers le haut 11"/>
          <p:cNvSpPr/>
          <p:nvPr/>
        </p:nvSpPr>
        <p:spPr>
          <a:xfrm>
            <a:off x="10011104" y="402882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 vers le bas 12"/>
          <p:cNvSpPr/>
          <p:nvPr/>
        </p:nvSpPr>
        <p:spPr>
          <a:xfrm>
            <a:off x="9883636" y="12697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1" y="164718"/>
            <a:ext cx="2146808" cy="16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91100" y="330200"/>
            <a:ext cx="243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TRACTION:</a:t>
            </a:r>
            <a:endParaRPr lang="fr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290637"/>
            <a:ext cx="3187700" cy="3590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3131" y="5238234"/>
            <a:ext cx="7874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tendant à étirer le matériau</a:t>
            </a:r>
            <a:endParaRPr lang="fr-C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2018303" flipH="1" flipV="1">
            <a:off x="2310522" y="1223549"/>
            <a:ext cx="341916" cy="856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7453987">
            <a:off x="1675652" y="2118168"/>
            <a:ext cx="100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Tension</a:t>
            </a:r>
            <a:endParaRPr lang="fr-CA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345" y="1658142"/>
            <a:ext cx="3467100" cy="2855913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 rot="1518988" flipV="1">
            <a:off x="1865973" y="2767645"/>
            <a:ext cx="283079" cy="10256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vers le haut 9"/>
          <p:cNvSpPr/>
          <p:nvPr/>
        </p:nvSpPr>
        <p:spPr>
          <a:xfrm rot="1518988">
            <a:off x="5392654" y="2609714"/>
            <a:ext cx="420586" cy="966118"/>
          </a:xfrm>
          <a:prstGeom prst="upArrow">
            <a:avLst>
              <a:gd name="adj1" fmla="val 444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vers le bas 8"/>
          <p:cNvSpPr/>
          <p:nvPr/>
        </p:nvSpPr>
        <p:spPr>
          <a:xfrm>
            <a:off x="5206286" y="4192168"/>
            <a:ext cx="252249" cy="744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90" y="1530833"/>
            <a:ext cx="3960407" cy="29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0900" y="317500"/>
            <a:ext cx="3503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FLEXION:</a:t>
            </a:r>
            <a:endParaRPr lang="fr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491" y="4794792"/>
            <a:ext cx="111956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800" b="1" dirty="0" smtClean="0">
                <a:solidFill>
                  <a:srgbClr val="FF0000"/>
                </a:solidFill>
              </a:rPr>
              <a:t>Forces tendant à courber le matériau.</a:t>
            </a:r>
          </a:p>
          <a:p>
            <a:r>
              <a:rPr lang="fr-CA" sz="2400" b="1" dirty="0" smtClean="0">
                <a:solidFill>
                  <a:srgbClr val="FF0000"/>
                </a:solidFill>
              </a:rPr>
              <a:t>        Une force qui tend vers le bas et deux forces vers le haut.</a:t>
            </a:r>
            <a:endParaRPr lang="fr-CA" sz="24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61534"/>
            <a:ext cx="3505200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10" y="1229644"/>
            <a:ext cx="3360890" cy="33608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325901" y="1262340"/>
            <a:ext cx="3542784" cy="32273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3491" y="3673366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/>
              <a:t>In n’y a rien pour supporter</a:t>
            </a:r>
          </a:p>
          <a:p>
            <a:pPr algn="ctr"/>
            <a:r>
              <a:rPr lang="fr-CA" b="1" dirty="0" smtClean="0"/>
              <a:t> le milieu.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885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912</TotalTime>
  <Words>393</Words>
  <Application>Microsoft Office PowerPoint</Application>
  <PresentationFormat>Grand écran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winx winx</dc:creator>
  <cp:lastModifiedBy>mounia oussalah</cp:lastModifiedBy>
  <cp:revision>37</cp:revision>
  <dcterms:created xsi:type="dcterms:W3CDTF">2016-11-02T12:23:30Z</dcterms:created>
  <dcterms:modified xsi:type="dcterms:W3CDTF">2016-11-14T17:24:16Z</dcterms:modified>
</cp:coreProperties>
</file>