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D9541-D913-49FD-B8B5-F5859E348C54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036B7-67D1-4BAE-A10C-2E86B7323C2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655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36B7-67D1-4BAE-A10C-2E86B7323C2A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132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36B7-67D1-4BAE-A10C-2E86B7323C2A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103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36B7-67D1-4BAE-A10C-2E86B7323C2A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51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167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674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58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5141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576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680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1602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089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534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493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079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969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056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84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741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941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41049-63B6-4F1E-9936-0BEAAC9352EB}" type="datetimeFigureOut">
              <a:rPr lang="fr-CA" smtClean="0"/>
              <a:t>2016-11-14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D95C01-4BF1-4C40-85E6-56AF818C8F6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155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916832"/>
            <a:ext cx="8825658" cy="116934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CA" sz="6000" b="1" dirty="0">
                <a:latin typeface="Times New Roman"/>
              </a:rPr>
              <a:t>Les </a:t>
            </a:r>
            <a:r>
              <a:rPr lang="en-CA" sz="6000" b="1" dirty="0" err="1">
                <a:latin typeface="Times New Roman"/>
              </a:rPr>
              <a:t>propriétés</a:t>
            </a:r>
            <a:r>
              <a:rPr lang="en-CA" sz="6000" b="1" dirty="0">
                <a:latin typeface="Times New Roman"/>
              </a:rPr>
              <a:t> des </a:t>
            </a:r>
            <a:r>
              <a:rPr lang="en-CA" sz="6000" b="1" dirty="0" err="1">
                <a:latin typeface="Times New Roman"/>
              </a:rPr>
              <a:t>matériaux</a:t>
            </a:r>
            <a:endParaRPr lang="en-CA" sz="6000" b="1" dirty="0">
              <a:latin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9616" y="3092443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en-CA" sz="6600" b="1" dirty="0"/>
              <a:t>Fiche 49 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3700254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3" y="45539"/>
            <a:ext cx="8183880" cy="1051560"/>
          </a:xfrm>
        </p:spPr>
        <p:txBody>
          <a:bodyPr/>
          <a:lstStyle/>
          <a:p>
            <a:pPr algn="ctr"/>
            <a:r>
              <a:rPr lang="en-CA" dirty="0"/>
              <a:t>Les </a:t>
            </a:r>
            <a:r>
              <a:rPr lang="en-CA" dirty="0" err="1"/>
              <a:t>propriétés</a:t>
            </a:r>
            <a:r>
              <a:rPr lang="en-CA" dirty="0"/>
              <a:t> </a:t>
            </a:r>
            <a:r>
              <a:rPr lang="en-CA" dirty="0" err="1"/>
              <a:t>mécaniques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400" y="680603"/>
            <a:ext cx="8686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CA" sz="2400" b="1" dirty="0"/>
              <a:t>Elles décrivent le comportement </a:t>
            </a:r>
          </a:p>
          <a:p>
            <a:pPr marL="0" indent="0" algn="ctr">
              <a:buNone/>
            </a:pPr>
            <a:r>
              <a:rPr lang="fr-CA" sz="2400" b="1" dirty="0"/>
              <a:t>d'un matériau lorsqu'il est soumis à </a:t>
            </a:r>
          </a:p>
          <a:p>
            <a:pPr marL="0" indent="0" algn="ctr">
              <a:buNone/>
            </a:pPr>
            <a:r>
              <a:rPr lang="fr-CA" sz="2400" b="1" dirty="0"/>
              <a:t>des contraintes</a:t>
            </a:r>
            <a:r>
              <a:rPr lang="fr-CA" sz="2400" dirty="0"/>
              <a:t>.</a:t>
            </a:r>
          </a:p>
          <a:p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8" y="3108325"/>
            <a:ext cx="1901825" cy="36938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50" y="3187700"/>
            <a:ext cx="2476500" cy="35851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438" y="3233738"/>
            <a:ext cx="2838450" cy="35015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12208"/>
            <a:ext cx="2619375" cy="1743075"/>
          </a:xfrm>
          <a:prstGeom prst="rect">
            <a:avLst/>
          </a:prstGeom>
        </p:spPr>
      </p:pic>
      <p:pic>
        <p:nvPicPr>
          <p:cNvPr id="4" name="Picture 3" descr="Image result for ballon ecras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763" y="11616"/>
            <a:ext cx="4029075" cy="3022097"/>
          </a:xfrm>
          <a:prstGeom prst="rect">
            <a:avLst/>
          </a:prstGeom>
        </p:spPr>
      </p:pic>
      <p:pic>
        <p:nvPicPr>
          <p:cNvPr id="5" name="Picture 4" descr="Image result for elastique etir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8938" y="3051175"/>
            <a:ext cx="4178300" cy="346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1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-57465"/>
            <a:ext cx="8229600" cy="1143000"/>
          </a:xfrm>
        </p:spPr>
        <p:txBody>
          <a:bodyPr/>
          <a:lstStyle/>
          <a:p>
            <a:r>
              <a:rPr lang="en-CA" dirty="0"/>
              <a:t>Les </a:t>
            </a:r>
            <a:r>
              <a:rPr lang="en-CA" dirty="0" err="1"/>
              <a:t>propriétés</a:t>
            </a:r>
            <a:r>
              <a:rPr lang="en-CA" dirty="0"/>
              <a:t> </a:t>
            </a:r>
            <a:r>
              <a:rPr lang="en-CA" dirty="0" err="1"/>
              <a:t>mécaniques</a:t>
            </a:r>
            <a:endParaRPr lang="fr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325264"/>
              </p:ext>
            </p:extLst>
          </p:nvPr>
        </p:nvGraphicFramePr>
        <p:xfrm>
          <a:off x="191344" y="764704"/>
          <a:ext cx="5834418" cy="6085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0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/>
                        <a:t>Propriété</a:t>
                      </a:r>
                      <a:r>
                        <a:rPr lang="en-CA" sz="2400" dirty="0"/>
                        <a:t> </a:t>
                      </a:r>
                      <a:r>
                        <a:rPr lang="en-CA" sz="2400" dirty="0" err="1"/>
                        <a:t>mécanique</a:t>
                      </a:r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err="1"/>
                        <a:t>Définition</a:t>
                      </a:r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Dureté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Résister à la pénétration.</a:t>
                      </a:r>
                    </a:p>
                    <a:p>
                      <a:pPr algn="ctr"/>
                      <a:endParaRPr lang="fr-CA" sz="2400" b="1" dirty="0"/>
                    </a:p>
                    <a:p>
                      <a:pPr algn="ctr"/>
                      <a:endParaRPr lang="fr-CA" sz="2400" b="1" dirty="0"/>
                    </a:p>
                    <a:p>
                      <a:pPr algn="ctr"/>
                      <a:endParaRPr lang="fr-CA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Élasticité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Reprendre sa forme lorsque</a:t>
                      </a:r>
                      <a:r>
                        <a:rPr lang="fr-CA" sz="2400" b="1" baseline="0" dirty="0"/>
                        <a:t> la contrainte qui l’a déformé a cessé.</a:t>
                      </a:r>
                    </a:p>
                    <a:p>
                      <a:pPr algn="ctr"/>
                      <a:endParaRPr lang="fr-CA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0717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Résilience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Résister aux chocs et reprendre sa forme après une </a:t>
                      </a:r>
                      <a:r>
                        <a:rPr lang="fr-CA" sz="2400" b="1" dirty="0" err="1"/>
                        <a:t>deformation</a:t>
                      </a:r>
                      <a:r>
                        <a:rPr lang="fr-CA" sz="2400" b="1" dirty="0"/>
                        <a:t> sans briser.</a:t>
                      </a:r>
                    </a:p>
                    <a:p>
                      <a:pPr algn="ctr"/>
                      <a:endParaRPr lang="fr-CA" sz="2400" b="1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68" y="2852937"/>
            <a:ext cx="2910015" cy="194421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380" y="514035"/>
            <a:ext cx="2923283" cy="22814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4797152"/>
            <a:ext cx="2909367" cy="19831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031" y="4797152"/>
            <a:ext cx="2922631" cy="19442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9382" y="2857463"/>
            <a:ext cx="2923281" cy="195992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016" y="571501"/>
            <a:ext cx="2664296" cy="2281436"/>
          </a:xfrm>
          <a:prstGeom prst="rect">
            <a:avLst/>
          </a:prstGeom>
        </p:spPr>
      </p:pic>
      <p:pic>
        <p:nvPicPr>
          <p:cNvPr id="3" name="Picture 2" descr="Image result for un diaman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8400" y="2089073"/>
            <a:ext cx="1949450" cy="11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5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984" y="256496"/>
            <a:ext cx="2371550" cy="23084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111" y="4891638"/>
            <a:ext cx="2556975" cy="1966361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63935"/>
              </p:ext>
            </p:extLst>
          </p:nvPr>
        </p:nvGraphicFramePr>
        <p:xfrm>
          <a:off x="337821" y="147382"/>
          <a:ext cx="6408712" cy="6390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277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Propriete</a:t>
                      </a:r>
                    </a:p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mecanique</a:t>
                      </a:r>
                    </a:p>
                    <a:p>
                      <a:pPr algn="ctr"/>
                      <a:endParaRPr lang="fr-F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86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latin typeface="+mn-lt"/>
                          <a:cs typeface="Times New Roman" panose="02020603050405020304" pitchFamily="18" charset="0"/>
                        </a:rPr>
                        <a:t>Ductilite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latin typeface="+mn-lt"/>
                          <a:cs typeface="Times New Roman" panose="02020603050405020304" pitchFamily="18" charset="0"/>
                        </a:rPr>
                        <a:t>S’etirer</a:t>
                      </a:r>
                      <a:r>
                        <a:rPr lang="en-US" sz="2000" b="1" baseline="0" dirty="0">
                          <a:latin typeface="+mn-lt"/>
                          <a:cs typeface="Times New Roman" panose="02020603050405020304" pitchFamily="18" charset="0"/>
                        </a:rPr>
                        <a:t> ou à se deformer de maniere irreversible sans briser lorsqu’il subit de fortes contraintes.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78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>
                          <a:latin typeface="+mn-lt"/>
                          <a:cs typeface="Times New Roman" panose="02020603050405020304" pitchFamily="18" charset="0"/>
                        </a:rPr>
                        <a:t>Malleabilite</a:t>
                      </a:r>
                      <a:endParaRPr lang="fr-FR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latin typeface="+mn-lt"/>
                          <a:cs typeface="Times New Roman" panose="02020603050405020304" pitchFamily="18" charset="0"/>
                        </a:rPr>
                        <a:t>S’aplatir ou se courber sans briser</a:t>
                      </a:r>
                      <a:r>
                        <a:rPr lang="en-US" sz="2000" b="1" baseline="0" dirty="0">
                          <a:latin typeface="+mn-lt"/>
                          <a:cs typeface="Times New Roman" panose="02020603050405020304" pitchFamily="18" charset="0"/>
                        </a:rPr>
                        <a:t> tout en gardant la forme desirée lorsquil subit des forces de compression.</a:t>
                      </a:r>
                      <a:endParaRPr lang="en-US" sz="2000" b="1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latin typeface="+mn-lt"/>
                          <a:cs typeface="Times New Roman" panose="02020603050405020304" pitchFamily="18" charset="0"/>
                        </a:rPr>
                        <a:t>Rigidite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>
                          <a:latin typeface="+mn-lt"/>
                          <a:cs typeface="Times New Roman" panose="02020603050405020304" pitchFamily="18" charset="0"/>
                        </a:rPr>
                        <a:t>Garder</a:t>
                      </a:r>
                      <a:r>
                        <a:rPr lang="en-US" sz="2000" b="1" baseline="0" dirty="0">
                          <a:latin typeface="+mn-lt"/>
                          <a:cs typeface="Times New Roman" panose="02020603050405020304" pitchFamily="18" charset="0"/>
                        </a:rPr>
                        <a:t> sa forme sous diverses contraintes.</a:t>
                      </a:r>
                      <a:endParaRPr lang="en-US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065" y="2586038"/>
            <a:ext cx="2728448" cy="23050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839" y="258763"/>
            <a:ext cx="2918599" cy="22050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1086" y="2564902"/>
            <a:ext cx="2401448" cy="2160241"/>
          </a:xfrm>
          <a:prstGeom prst="rect">
            <a:avLst/>
          </a:prstGeom>
        </p:spPr>
      </p:pic>
      <p:pic>
        <p:nvPicPr>
          <p:cNvPr id="4" name="Picture 3" descr="Image result for couverture de livre rigid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0438" y="4733345"/>
            <a:ext cx="2387600" cy="204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2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56928" y="0"/>
            <a:ext cx="10911840" cy="1051560"/>
          </a:xfrm>
        </p:spPr>
        <p:txBody>
          <a:bodyPr/>
          <a:lstStyle/>
          <a:p>
            <a:pPr algn="ctr"/>
            <a:r>
              <a:rPr lang="en-CA" dirty="0" err="1"/>
              <a:t>Autres</a:t>
            </a:r>
            <a:r>
              <a:rPr lang="en-CA" dirty="0"/>
              <a:t> </a:t>
            </a:r>
            <a:r>
              <a:rPr lang="en-CA" dirty="0" err="1"/>
              <a:t>propriétés</a:t>
            </a:r>
            <a:endParaRPr lang="fr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895755"/>
              </p:ext>
            </p:extLst>
          </p:nvPr>
        </p:nvGraphicFramePr>
        <p:xfrm>
          <a:off x="216954" y="764704"/>
          <a:ext cx="7344816" cy="5688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265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Propriété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Définition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1940">
                <a:tc>
                  <a:txBody>
                    <a:bodyPr/>
                    <a:lstStyle/>
                    <a:p>
                      <a:pPr algn="ctr"/>
                      <a:r>
                        <a:rPr lang="fr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Résistance</a:t>
                      </a:r>
                    </a:p>
                    <a:p>
                      <a:pPr algn="ctr"/>
                      <a:r>
                        <a:rPr lang="fr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 la corrosion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Résister à l'action de substances qui ont un effet corrosif (oxygène, acides, sels)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3372">
                <a:tc>
                  <a:txBody>
                    <a:bodyPr/>
                    <a:lstStyle/>
                    <a:p>
                      <a:pPr algn="ctr"/>
                      <a:r>
                        <a:rPr lang="fr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Conductibilité</a:t>
                      </a:r>
                    </a:p>
                    <a:p>
                      <a:pPr algn="ctr"/>
                      <a:r>
                        <a:rPr lang="fr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électrique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Capacité à laisser passer le courant électrique.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71054">
                <a:tc>
                  <a:txBody>
                    <a:bodyPr/>
                    <a:lstStyle/>
                    <a:p>
                      <a:pPr algn="ctr"/>
                      <a:r>
                        <a:rPr lang="fr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Conductibilité</a:t>
                      </a:r>
                    </a:p>
                    <a:p>
                      <a:pPr algn="ctr"/>
                      <a:r>
                        <a:rPr lang="fr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thermique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Capacité à transmettre la chaleur.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88640"/>
            <a:ext cx="4389722" cy="26234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479" y="2829125"/>
            <a:ext cx="4548435" cy="21120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09" y="4941169"/>
            <a:ext cx="438117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309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562</TotalTime>
  <Words>154</Words>
  <Application>Microsoft Office PowerPoint</Application>
  <PresentationFormat>Grand écran</PresentationFormat>
  <Paragraphs>41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Wingdings 3</vt:lpstr>
      <vt:lpstr>Facette</vt:lpstr>
      <vt:lpstr>Les propriétés des matériaux</vt:lpstr>
      <vt:lpstr>Les propriétés mécaniques</vt:lpstr>
      <vt:lpstr>Les propriétés mécaniques</vt:lpstr>
      <vt:lpstr>Présentation PowerPoint</vt:lpstr>
      <vt:lpstr>Autres propriétés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propriétés des matériaux</dc:title>
  <dc:creator>Louis</dc:creator>
  <cp:lastModifiedBy>mounia oussalah</cp:lastModifiedBy>
  <cp:revision>26</cp:revision>
  <dcterms:created xsi:type="dcterms:W3CDTF">2013-10-15T13:35:15Z</dcterms:created>
  <dcterms:modified xsi:type="dcterms:W3CDTF">2016-11-14T13:51:35Z</dcterms:modified>
</cp:coreProperties>
</file>