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FA24-C80F-43D6-BDAD-0BCFCBC91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en-TT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ONSET OF DURATION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F5E97CC-7EFA-47BF-AE37-F49DA8D8F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7143"/>
            <a:ext cx="10018713" cy="3124201"/>
          </a:xfrm>
        </p:spPr>
        <p:txBody>
          <a:bodyPr>
            <a:normAutofit/>
          </a:bodyPr>
          <a:lstStyle/>
          <a:p>
            <a:pPr algn="just"/>
            <a:r>
              <a:rPr lang="en-T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Onset of paralysis of the tail 60 to 90 seconds after injection confirms correct injection. With 2% lidocaine analgesia persists for about 60 minutes with complete recovery after two hours . The effects may last for 30 to 150 minutes. </a:t>
            </a:r>
          </a:p>
          <a:p>
            <a:pPr algn="just"/>
            <a:r>
              <a:rPr lang="en-T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analgesia is reached after 5 to 10 minutes using 2% lidocaine after 10 -20 minutes. If lidocaine with adrenaline (0.0125 ml of 1:80,000 adrenaline per ml of 2% lidocaine) is used, tail tone and motility are suppressed for more than 60 minutes. </a:t>
            </a:r>
          </a:p>
        </p:txBody>
      </p:sp>
      <p:pic>
        <p:nvPicPr>
          <p:cNvPr id="8194" name="Picture 2" descr="Image result for onset of drug">
            <a:extLst>
              <a:ext uri="{FF2B5EF4-FFF2-40B4-BE49-F238E27FC236}">
                <a16:creationId xmlns:a16="http://schemas.microsoft.com/office/drawing/2014/main" id="{49F79DE7-B19F-4E2E-9088-B8D46EC10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394" y="4491725"/>
            <a:ext cx="1836950" cy="2062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093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97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Trebuchet MS</vt:lpstr>
      <vt:lpstr>Wingdings 3</vt:lpstr>
      <vt:lpstr>Facet</vt:lpstr>
      <vt:lpstr>ONSET OF DURATION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ONSET OF DURATION</dc:title>
  <dc:creator>c m</dc:creator>
  <cp:lastModifiedBy>c m</cp:lastModifiedBy>
  <cp:revision>1</cp:revision>
  <dcterms:created xsi:type="dcterms:W3CDTF">2017-09-24T10:17:27Z</dcterms:created>
  <dcterms:modified xsi:type="dcterms:W3CDTF">2017-09-24T10:19:51Z</dcterms:modified>
</cp:coreProperties>
</file>