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A40C-F153-4726-81A7-07AA085F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8" y="87298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TT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1412-D1D1-4CAD-8F1A-764B63425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75" y="1749286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en-T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 complications include postural instability, recumbency, </a:t>
            </a:r>
            <a:r>
              <a:rPr lang="en-TT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haemorrhage i</a:t>
            </a:r>
            <a:r>
              <a:rPr lang="en-T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a venous sinus is punctured and infection if sterility is not maintained during the procedure. </a:t>
            </a:r>
          </a:p>
          <a:p>
            <a:r>
              <a:rPr lang="en-T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of the epidural space has occurred in cattle following caudal epidural block, although only rarely.</a:t>
            </a:r>
          </a:p>
          <a:p>
            <a:r>
              <a:rPr lang="en-T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Doses greater than 10 ml of 2% lidocaine in cattle (of approximately 450 kg bodyweight) may result in hindlimb incoordination and recumbency.</a:t>
            </a:r>
          </a:p>
          <a:p>
            <a:r>
              <a:rPr lang="en-T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Preparations containing adrenaline (epinephrine) are not suitable for intra-articular, intravenous, epidural or intra-digital administration.</a:t>
            </a:r>
          </a:p>
          <a:p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27457722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Facet</vt:lpstr>
      <vt:lpstr>COMPLICATIONS: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</dc:creator>
  <cp:lastModifiedBy>c m</cp:lastModifiedBy>
  <cp:revision>2</cp:revision>
  <dcterms:created xsi:type="dcterms:W3CDTF">2017-09-24T10:14:05Z</dcterms:created>
  <dcterms:modified xsi:type="dcterms:W3CDTF">2017-09-24T10:36:58Z</dcterms:modified>
</cp:coreProperties>
</file>