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9/24/2017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790AC1-1C98-4AD3-9BD8-1193C2B9AB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3351" y="1073426"/>
            <a:ext cx="8596668" cy="1320800"/>
          </a:xfrm>
        </p:spPr>
        <p:txBody>
          <a:bodyPr/>
          <a:lstStyle/>
          <a:p>
            <a:r>
              <a:rPr lang="en-TT" sz="28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CONTRAINDICATIONS</a:t>
            </a:r>
            <a:r>
              <a:rPr lang="en-TT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br>
              <a:rPr lang="en-TT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TT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F986A1-A506-40F2-BAFE-FDE168400D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277672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n-TT" dirty="0">
                <a:latin typeface="Times New Roman" panose="02020603050405020304" pitchFamily="18" charset="0"/>
                <a:ea typeface="Times New Roman" panose="02020603050405020304" pitchFamily="18" charset="0"/>
              </a:rPr>
              <a:t>Epinephrine may compromise circulation if injected into areas with end artery blood flow (e.g. Ears, digits, tail) and therefore, this product should not be used in these areas.</a:t>
            </a:r>
          </a:p>
          <a:p>
            <a:pPr>
              <a:spcAft>
                <a:spcPts val="1200"/>
              </a:spcAft>
            </a:pPr>
            <a:r>
              <a:rPr lang="en-TT" dirty="0">
                <a:latin typeface="Times New Roman" panose="02020603050405020304" pitchFamily="18" charset="0"/>
                <a:ea typeface="Times New Roman" panose="02020603050405020304" pitchFamily="18" charset="0"/>
              </a:rPr>
              <a:t>Do not administer intravenously. Convulsions and shock may occur in sensitive animals if large doses of the drug are given intravenously (inadvertently) or intrathecally. This may be treated by injecting a short acting barbiturate intravenously to control central nervous system stimulation and immediately administering artificial respiration or oxygen.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en-TT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28480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</TotalTime>
  <Words>92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Times New Roman</vt:lpstr>
      <vt:lpstr>Trebuchet MS</vt:lpstr>
      <vt:lpstr>Wingdings 3</vt:lpstr>
      <vt:lpstr>Facet</vt:lpstr>
      <vt:lpstr>CONTRAINDICATIONS: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 m</dc:creator>
  <cp:lastModifiedBy>c m</cp:lastModifiedBy>
  <cp:revision>2</cp:revision>
  <dcterms:created xsi:type="dcterms:W3CDTF">2017-09-24T11:00:41Z</dcterms:created>
  <dcterms:modified xsi:type="dcterms:W3CDTF">2017-09-24T11:14:45Z</dcterms:modified>
</cp:coreProperties>
</file>