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8" r:id="rId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9/24/2017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9/24/2017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4D2431-FADC-47AA-B231-15D56B591FAD}"/>
              </a:ext>
            </a:extLst>
          </p:cNvPr>
          <p:cNvSpPr>
            <a:spLocks noGrp="1"/>
          </p:cNvSpPr>
          <p:nvPr>
            <p:ph type="title"/>
          </p:nvPr>
        </p:nvSpPr>
        <p:spPr/>
        <p:txBody>
          <a:bodyPr>
            <a:normAutofit/>
          </a:bodyPr>
          <a:lstStyle/>
          <a:p>
            <a:pPr algn="l"/>
            <a:r>
              <a:rPr lang="en-TT" sz="2400" b="1" u="sng" dirty="0">
                <a:latin typeface="Times New Roman" panose="02020603050405020304" pitchFamily="18" charset="0"/>
                <a:cs typeface="Times New Roman" panose="02020603050405020304" pitchFamily="18" charset="0"/>
              </a:rPr>
              <a:t>ASSESSING EFFICIACY OF NERVE BLOCK:</a:t>
            </a:r>
            <a:br>
              <a:rPr lang="en-TT" sz="2400" b="1" u="sng" dirty="0">
                <a:latin typeface="Times New Roman" panose="02020603050405020304" pitchFamily="18" charset="0"/>
                <a:cs typeface="Times New Roman" panose="02020603050405020304" pitchFamily="18" charset="0"/>
              </a:rPr>
            </a:br>
            <a:endParaRPr lang="en-TT" sz="2400" b="1" u="sng"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88C9934-433B-41B2-831D-38D80FF137A0}"/>
              </a:ext>
            </a:extLst>
          </p:cNvPr>
          <p:cNvSpPr>
            <a:spLocks noGrp="1"/>
          </p:cNvSpPr>
          <p:nvPr>
            <p:ph idx="1"/>
          </p:nvPr>
        </p:nvSpPr>
        <p:spPr>
          <a:xfrm>
            <a:off x="106084" y="1787385"/>
            <a:ext cx="10018713" cy="3124201"/>
          </a:xfrm>
        </p:spPr>
        <p:txBody>
          <a:bodyPr>
            <a:normAutofit/>
          </a:bodyPr>
          <a:lstStyle/>
          <a:p>
            <a:r>
              <a:rPr lang="en-TT" dirty="0"/>
              <a:t>The effectiveness of all epidurals can vary between animals due to minor differences in distribution of the drugs in the epidural space. These differences in distribution are due to the degree of negative pressure in the epidural space as well as variations in epidural fat content between different animals; these factors can affect both the spread and pharmacokinetics of the drugs used. </a:t>
            </a:r>
          </a:p>
          <a:p>
            <a:r>
              <a:rPr lang="en-TT" dirty="0"/>
              <a:t>Examining tail tone. The tail should be flaccid and easily lifted.</a:t>
            </a:r>
          </a:p>
          <a:p>
            <a:r>
              <a:rPr lang="en-TT" dirty="0"/>
              <a:t>Pinching skin around the </a:t>
            </a:r>
            <a:r>
              <a:rPr lang="en-TT"/>
              <a:t>vulva should </a:t>
            </a:r>
            <a:r>
              <a:rPr lang="en-TT" dirty="0"/>
              <a:t>also illicit no reaction from the animal following successful epidural administration.</a:t>
            </a:r>
          </a:p>
        </p:txBody>
      </p:sp>
    </p:spTree>
    <p:extLst>
      <p:ext uri="{BB962C8B-B14F-4D97-AF65-F5344CB8AC3E}">
        <p14:creationId xmlns:p14="http://schemas.microsoft.com/office/powerpoint/2010/main" val="165140661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TotalTime>
  <Words>102</Words>
  <Application>Microsoft Office PowerPoint</Application>
  <PresentationFormat>Widescreen</PresentationFormat>
  <Paragraphs>4</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Times New Roman</vt:lpstr>
      <vt:lpstr>Trebuchet MS</vt:lpstr>
      <vt:lpstr>Wingdings 3</vt:lpstr>
      <vt:lpstr>Facet</vt:lpstr>
      <vt:lpstr>ASSESSING EFFICIACY OF NERVE BLOCK: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ASSESSING EFFICIACY OF NERVE BLOCK: </dc:title>
  <dc:creator>c m</dc:creator>
  <cp:lastModifiedBy>c m</cp:lastModifiedBy>
  <cp:revision>1</cp:revision>
  <dcterms:created xsi:type="dcterms:W3CDTF">2017-09-24T11:24:32Z</dcterms:created>
  <dcterms:modified xsi:type="dcterms:W3CDTF">2017-09-24T11:25:50Z</dcterms:modified>
</cp:coreProperties>
</file>