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AURICULOPALPEBRAL NERVE BLOCK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02072"/>
            <a:ext cx="8062912" cy="1752600"/>
          </a:xfrm>
        </p:spPr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EQUIPMENT AND </a:t>
            </a:r>
          </a:p>
          <a:p>
            <a:r>
              <a:rPr lang="en-US" b="1" dirty="0">
                <a:latin typeface="Bell MT" panose="02020503060305020303" pitchFamily="18" charset="0"/>
              </a:rPr>
              <a:t>INJECTION APPARATUS</a:t>
            </a:r>
          </a:p>
        </p:txBody>
      </p:sp>
    </p:spTree>
    <p:extLst>
      <p:ext uri="{BB962C8B-B14F-4D97-AF65-F5344CB8AC3E}">
        <p14:creationId xmlns:p14="http://schemas.microsoft.com/office/powerpoint/2010/main" val="304054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4CB2-1353-4CB0-8153-26FE2155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RESTRAINT</a:t>
            </a:r>
            <a:r>
              <a:rPr lang="en-TT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AB3AF-12D9-4FC8-AEF2-8A9313506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478"/>
            <a:ext cx="8229600" cy="5063330"/>
          </a:xfrm>
        </p:spPr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Halter- Along with being placed in a chute, a halter was placed on the cow.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F9420-F027-42D3-98CE-020B0FFCA4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546" y="3034746"/>
            <a:ext cx="3524476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72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E49B-425F-4EB7-ABE9-0265D758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b="1" dirty="0">
                <a:latin typeface="Bell MT" panose="02020503060305020303" pitchFamily="18" charset="0"/>
              </a:rPr>
              <a:t>RESTRAINT</a:t>
            </a:r>
            <a:r>
              <a:rPr lang="en-TT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5C32-C2EF-4157-A2B0-AE0AED14B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5973"/>
            <a:ext cx="8229600" cy="4572000"/>
          </a:xfrm>
        </p:spPr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Tail Jack</a:t>
            </a:r>
          </a:p>
          <a:p>
            <a:endParaRPr lang="en-T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86F50C-E5AA-4B8D-83F5-DC03E5526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56" y="817138"/>
            <a:ext cx="4837044" cy="562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631B-AFB5-42B4-95DC-7C643141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b="1" dirty="0">
                <a:latin typeface="Bell MT" panose="02020503060305020303" pitchFamily="18" charset="0"/>
              </a:rPr>
              <a:t>RESTRAINT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D6B8D-0010-4A36-8C1C-AF20687FA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Nose Lead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AAB721-228C-4C1A-A684-9B6E791C1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7494"/>
            <a:ext cx="4525617" cy="651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38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15D2-D423-4819-AFF7-51FB863B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b="1" dirty="0">
                <a:latin typeface="Bell MT" panose="02020503060305020303" pitchFamily="18" charset="0"/>
              </a:rPr>
              <a:t>INJECTION APPARATUS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7A813-9B02-4485-AB00-9583B6D7E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T" dirty="0">
                <a:latin typeface="Bell MT" panose="02020503060305020303" pitchFamily="18" charset="0"/>
              </a:rPr>
              <a:t>10ml Lidocaine HCL 2%</a:t>
            </a:r>
          </a:p>
          <a:p>
            <a:r>
              <a:rPr lang="en-TT" dirty="0">
                <a:latin typeface="Bell MT" panose="02020503060305020303" pitchFamily="18" charset="0"/>
              </a:rPr>
              <a:t>Sterile 21-Gauge 1.5 inch needle</a:t>
            </a:r>
          </a:p>
          <a:p>
            <a:r>
              <a:rPr lang="en-TT" dirty="0">
                <a:latin typeface="Bell MT" panose="02020503060305020303" pitchFamily="18" charset="0"/>
              </a:rPr>
              <a:t>Sterile 20ml Syringe</a:t>
            </a:r>
          </a:p>
          <a:p>
            <a:r>
              <a:rPr lang="en-TT" dirty="0">
                <a:latin typeface="Bell MT" panose="02020503060305020303" pitchFamily="18" charset="0"/>
              </a:rPr>
              <a:t>Cotton ball soaked with alcohol to thoroughly clean area to be injected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C3CC06-2EE3-4BE1-BE64-4BA4ADA95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191" y="1570341"/>
            <a:ext cx="2186609" cy="178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889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58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Bell MT</vt:lpstr>
      <vt:lpstr>Century Gothic</vt:lpstr>
      <vt:lpstr>Verdana</vt:lpstr>
      <vt:lpstr>Wingdings 2</vt:lpstr>
      <vt:lpstr>Verve</vt:lpstr>
      <vt:lpstr>AURICULOPALPEBRAL NERVE BLOCK</vt:lpstr>
      <vt:lpstr>RESTRAINT </vt:lpstr>
      <vt:lpstr>RESTRAINT </vt:lpstr>
      <vt:lpstr>RESTRAINT</vt:lpstr>
      <vt:lpstr>INJECTION APPARATUS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Aliyyah Khan</dc:creator>
  <cp:lastModifiedBy>aliyyah.khan</cp:lastModifiedBy>
  <cp:revision>6</cp:revision>
  <dcterms:created xsi:type="dcterms:W3CDTF">2014-09-16T21:41:32Z</dcterms:created>
  <dcterms:modified xsi:type="dcterms:W3CDTF">2017-09-24T20:24:57Z</dcterms:modified>
</cp:coreProperties>
</file>