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Bell MT" panose="02020503060305020303" pitchFamily="18" charset="0"/>
              </a:rPr>
              <a:t>AURICULOPALPEBRAL NERVE BLOCK</a:t>
            </a:r>
            <a:r>
              <a:rPr lang="en-US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083" y="2727358"/>
            <a:ext cx="8062912" cy="1752600"/>
          </a:xfrm>
        </p:spPr>
        <p:txBody>
          <a:bodyPr/>
          <a:lstStyle/>
          <a:p>
            <a:r>
              <a:rPr lang="en-US" b="1" dirty="0">
                <a:latin typeface="Bell MT" panose="02020503060305020303" pitchFamily="18" charset="0"/>
              </a:rPr>
              <a:t>CONTRAINDICATIONS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054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BAA25-F58D-4D4D-9066-6A14FF154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0574"/>
            <a:ext cx="8229600" cy="6004234"/>
          </a:xfrm>
        </p:spPr>
        <p:txBody>
          <a:bodyPr/>
          <a:lstStyle/>
          <a:p>
            <a:r>
              <a:rPr lang="en-TT" dirty="0">
                <a:latin typeface="Bell MT" panose="02020503060305020303" pitchFamily="18" charset="0"/>
              </a:rPr>
              <a:t>Some cows may be sensitive to lidocaine.</a:t>
            </a:r>
          </a:p>
          <a:p>
            <a:r>
              <a:rPr lang="en-TT" dirty="0">
                <a:latin typeface="Bell MT" panose="02020503060305020303" pitchFamily="18" charset="0"/>
              </a:rPr>
              <a:t>Some cows may experience anaphylactic reactions when given lidocaine. </a:t>
            </a:r>
          </a:p>
          <a:p>
            <a:r>
              <a:rPr lang="en-TT" dirty="0">
                <a:latin typeface="Bell MT" panose="02020503060305020303" pitchFamily="18" charset="0"/>
              </a:rPr>
              <a:t>Do not perform when serious lesions are present. </a:t>
            </a:r>
          </a:p>
          <a:p>
            <a:r>
              <a:rPr lang="en-TT" dirty="0">
                <a:latin typeface="Bell MT" panose="02020503060305020303" pitchFamily="18" charset="0"/>
              </a:rPr>
              <a:t>Avoid injections in inflamed areas</a:t>
            </a:r>
          </a:p>
          <a:p>
            <a:r>
              <a:rPr lang="en-TT" dirty="0">
                <a:latin typeface="Bell MT" panose="02020503060305020303" pitchFamily="18" charset="0"/>
              </a:rPr>
              <a:t>Do not perform on aggressive animals unless they have been sedated as this can cause injury to animal, clinician </a:t>
            </a:r>
            <a:r>
              <a:rPr lang="en-TT">
                <a:latin typeface="Bell MT" panose="02020503060305020303" pitchFamily="18" charset="0"/>
              </a:rPr>
              <a:t>and farmer. </a:t>
            </a:r>
            <a:endParaRPr lang="en-TT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261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</TotalTime>
  <Words>59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Bell MT</vt:lpstr>
      <vt:lpstr>Century Gothic</vt:lpstr>
      <vt:lpstr>Verdana</vt:lpstr>
      <vt:lpstr>Wingdings 2</vt:lpstr>
      <vt:lpstr>Verve</vt:lpstr>
      <vt:lpstr>AURICULOPALPEBRAL NERVE BLOCK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Aliyyah Khan</dc:creator>
  <cp:lastModifiedBy>aliyyah.khan</cp:lastModifiedBy>
  <cp:revision>3</cp:revision>
  <dcterms:created xsi:type="dcterms:W3CDTF">2014-09-16T21:41:32Z</dcterms:created>
  <dcterms:modified xsi:type="dcterms:W3CDTF">2017-09-24T22:14:53Z</dcterms:modified>
</cp:coreProperties>
</file>