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2CCE-526C-4254-855F-F1597C6B1AA2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ECF3-5968-4A61-A9D4-79EE9B82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4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2CCE-526C-4254-855F-F1597C6B1AA2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ECF3-5968-4A61-A9D4-79EE9B82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4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2CCE-526C-4254-855F-F1597C6B1AA2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ECF3-5968-4A61-A9D4-79EE9B82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9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2CCE-526C-4254-855F-F1597C6B1AA2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ECF3-5968-4A61-A9D4-79EE9B82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2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2CCE-526C-4254-855F-F1597C6B1AA2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ECF3-5968-4A61-A9D4-79EE9B82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5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2CCE-526C-4254-855F-F1597C6B1AA2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ECF3-5968-4A61-A9D4-79EE9B82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5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2CCE-526C-4254-855F-F1597C6B1AA2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ECF3-5968-4A61-A9D4-79EE9B82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7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2CCE-526C-4254-855F-F1597C6B1AA2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ECF3-5968-4A61-A9D4-79EE9B82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6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2CCE-526C-4254-855F-F1597C6B1AA2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ECF3-5968-4A61-A9D4-79EE9B82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2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2CCE-526C-4254-855F-F1597C6B1AA2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ECF3-5968-4A61-A9D4-79EE9B82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6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2CCE-526C-4254-855F-F1597C6B1AA2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ECF3-5968-4A61-A9D4-79EE9B82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62CCE-526C-4254-855F-F1597C6B1AA2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0ECF3-5968-4A61-A9D4-79EE9B82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Anatomy</a:t>
            </a:r>
            <a:endParaRPr lang="en-US" sz="6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6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Pictures\Pictures for lab 5\22292303_1606572886067839_1868275226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8250669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Pictures\Pictures for lab 5\22251186_1606573106067817_1388458607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9600"/>
            <a:ext cx="76200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451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Pictures\Pictures for lab 5\22323568_1606573149401146_404323116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"/>
            <a:ext cx="60198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33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Basic Anatomy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Anatomy</dc:title>
  <dc:creator>User</dc:creator>
  <cp:lastModifiedBy>User</cp:lastModifiedBy>
  <cp:revision>1</cp:revision>
  <dcterms:created xsi:type="dcterms:W3CDTF">2017-10-05T04:42:32Z</dcterms:created>
  <dcterms:modified xsi:type="dcterms:W3CDTF">2017-10-05T04:48:55Z</dcterms:modified>
</cp:coreProperties>
</file>