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CD68-3DEE-45FC-8489-35304E16E3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T" dirty="0"/>
              <a:t>Post-operative complications of equine castrations</a:t>
            </a:r>
          </a:p>
        </p:txBody>
      </p:sp>
    </p:spTree>
    <p:extLst>
      <p:ext uri="{BB962C8B-B14F-4D97-AF65-F5344CB8AC3E}">
        <p14:creationId xmlns:p14="http://schemas.microsoft.com/office/powerpoint/2010/main" val="189354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morrhage• Emasculator application   – Thick cords   – Angle non-perpendicular   – Instrument condition• Testicular Arter...">
            <a:extLst>
              <a:ext uri="{FF2B5EF4-FFF2-40B4-BE49-F238E27FC236}">
                <a16:creationId xmlns:a16="http://schemas.microsoft.com/office/drawing/2014/main" id="{1C5EAB1B-4663-48EF-9A90-E008244BDDAD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659" y="436098"/>
            <a:ext cx="7652823" cy="603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2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visceration   • Prolapse of intestine /     omental tissue through     inguinal canal and scrotum   • Breed      – Standa...">
            <a:extLst>
              <a:ext uri="{FF2B5EF4-FFF2-40B4-BE49-F238E27FC236}">
                <a16:creationId xmlns:a16="http://schemas.microsoft.com/office/drawing/2014/main" id="{3DA9FF18-E6BE-4966-A868-8C240881A0CA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251" y="709545"/>
            <a:ext cx="7393043" cy="555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655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dema• Common, normal result• Management  – Exercise  – Hydrotherapy• If non-responsive,  – Re-open scrotal incision  – Pr...">
            <a:extLst>
              <a:ext uri="{FF2B5EF4-FFF2-40B4-BE49-F238E27FC236}">
                <a16:creationId xmlns:a16="http://schemas.microsoft.com/office/drawing/2014/main" id="{D956049E-869A-4A4C-A9CA-E922FE54CB16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741" y="705951"/>
            <a:ext cx="7279162" cy="546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25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eptic Funiculitis      • Definition: Infection of        spermatic cord      • Open castration         – More tissue left...">
            <a:extLst>
              <a:ext uri="{FF2B5EF4-FFF2-40B4-BE49-F238E27FC236}">
                <a16:creationId xmlns:a16="http://schemas.microsoft.com/office/drawing/2014/main" id="{9660090D-016C-4715-8BDB-7EC53D864382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404" y="628337"/>
            <a:ext cx="7588650" cy="569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64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ostridial Infection• Clostridium tetani  – Spastic paralysis• Clostridium botulinum  – Flaccid paralysis• Malignant Edem...">
            <a:extLst>
              <a:ext uri="{FF2B5EF4-FFF2-40B4-BE49-F238E27FC236}">
                <a16:creationId xmlns:a16="http://schemas.microsoft.com/office/drawing/2014/main" id="{331C0B4D-51F9-42C7-A205-0540B1D8FADC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810" y="512509"/>
            <a:ext cx="7293230" cy="547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97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Penile Damage•   Inadvertent emasculation of penis•   Edema formation•   Paraphimosis•   Know your anatomy ">
            <a:extLst>
              <a:ext uri="{FF2B5EF4-FFF2-40B4-BE49-F238E27FC236}">
                <a16:creationId xmlns:a16="http://schemas.microsoft.com/office/drawing/2014/main" id="{D611B093-C9F9-4ADC-B2FA-34327CF475B5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998" y="614711"/>
            <a:ext cx="7025943" cy="527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547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ydrocele• Scrotal swelling   – Excess abdominal fluid in vaginal cavity• Open castration• Cosmetic problem   – Usually pa...">
            <a:extLst>
              <a:ext uri="{FF2B5EF4-FFF2-40B4-BE49-F238E27FC236}">
                <a16:creationId xmlns:a16="http://schemas.microsoft.com/office/drawing/2014/main" id="{6CF0247E-BD1D-42B7-A6AC-0CE2442AF9A9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945" y="759027"/>
            <a:ext cx="6871198" cy="51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49644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</TotalTime>
  <Words>5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Post-operative complications of equine castrations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Post-operative complications of equine castrations</dc:title>
  <dc:creator>c m</dc:creator>
  <cp:lastModifiedBy>c m</cp:lastModifiedBy>
  <cp:revision>2</cp:revision>
  <dcterms:created xsi:type="dcterms:W3CDTF">2017-11-02T09:34:05Z</dcterms:created>
  <dcterms:modified xsi:type="dcterms:W3CDTF">2017-11-02T10:05:30Z</dcterms:modified>
</cp:coreProperties>
</file>