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Lst>
  <p:sldSz cx="9144000" cy="6858000" type="screen4x3"/>
  <p:notesSz cx="6858000" cy="9144000"/>
  <p:defaultTextStyle>
    <a:defPPr>
      <a:defRPr lang="es-P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1">
        <a:schemeClr val="bg2"/>
      </p:bgRef>
    </p:bg>
    <p:spTree>
      <p:nvGrpSpPr>
        <p:cNvPr id="1" name=""/>
        <p:cNvGrpSpPr/>
        <p:nvPr/>
      </p:nvGrpSpPr>
      <p:grpSpPr>
        <a:xfrm>
          <a:off x="0" y="0"/>
          <a:ext cx="0" cy="0"/>
          <a:chOff x="0" y="0"/>
          <a:chExt cx="0" cy="0"/>
        </a:xfrm>
      </p:grpSpPr>
      <p:sp>
        <p:nvSpPr>
          <p:cNvPr id="15" name="14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Rectángulo"/>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Rectángulo"/>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Rectángulo"/>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Subtítulo"/>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p:txBody>
          <a:bodyPr/>
          <a:lstStyle/>
          <a:p>
            <a:fld id="{51294FE0-4509-41EC-A1FE-031B251DB7BC}" type="datetimeFigureOut">
              <a:rPr lang="es-PA" smtClean="0"/>
              <a:pPr/>
              <a:t>01/03/2018</a:t>
            </a:fld>
            <a:endParaRPr lang="es-PA"/>
          </a:p>
        </p:txBody>
      </p:sp>
      <p:sp>
        <p:nvSpPr>
          <p:cNvPr id="17" name="16 Marcador de pie de página"/>
          <p:cNvSpPr>
            <a:spLocks noGrp="1"/>
          </p:cNvSpPr>
          <p:nvPr>
            <p:ph type="ftr" sz="quarter" idx="11"/>
          </p:nvPr>
        </p:nvSpPr>
        <p:spPr/>
        <p:txBody>
          <a:bodyPr/>
          <a:lstStyle/>
          <a:p>
            <a:endParaRPr lang="es-PA"/>
          </a:p>
        </p:txBody>
      </p:sp>
      <p:sp>
        <p:nvSpPr>
          <p:cNvPr id="7" name="6 Conector recto"/>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Rectángulo"/>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Elipse"/>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Elipse"/>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Marcador de número de diapositiva"/>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818B402F-C8CE-44F9-9F26-A0A0B47CD5C3}" type="slidenum">
              <a:rPr lang="es-PA" smtClean="0"/>
              <a:pPr/>
              <a:t>‹Nº›</a:t>
            </a:fld>
            <a:endParaRPr lang="es-PA"/>
          </a:p>
        </p:txBody>
      </p:sp>
      <p:sp>
        <p:nvSpPr>
          <p:cNvPr id="8" name="7 Título"/>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s-ES" smtClean="0"/>
              <a:t>Haga clic para modificar el estilo de título del patrón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51294FE0-4509-41EC-A1FE-031B251DB7BC}" type="datetimeFigureOut">
              <a:rPr lang="es-PA" smtClean="0"/>
              <a:pPr/>
              <a:t>01/03/2018</a:t>
            </a:fld>
            <a:endParaRPr lang="es-PA"/>
          </a:p>
        </p:txBody>
      </p:sp>
      <p:sp>
        <p:nvSpPr>
          <p:cNvPr id="5" name="4 Marcador de pie de página"/>
          <p:cNvSpPr>
            <a:spLocks noGrp="1"/>
          </p:cNvSpPr>
          <p:nvPr>
            <p:ph type="ftr" sz="quarter" idx="11"/>
          </p:nvPr>
        </p:nvSpPr>
        <p:spPr/>
        <p:txBody>
          <a:bodyPr/>
          <a:lstStyle/>
          <a:p>
            <a:endParaRPr lang="es-PA"/>
          </a:p>
        </p:txBody>
      </p:sp>
      <p:sp>
        <p:nvSpPr>
          <p:cNvPr id="6" name="5 Marcador de número de diapositiva"/>
          <p:cNvSpPr>
            <a:spLocks noGrp="1"/>
          </p:cNvSpPr>
          <p:nvPr>
            <p:ph type="sldNum" sz="quarter" idx="12"/>
          </p:nvPr>
        </p:nvSpPr>
        <p:spPr/>
        <p:txBody>
          <a:bodyPr/>
          <a:lstStyle/>
          <a:p>
            <a:fld id="{818B402F-C8CE-44F9-9F26-A0A0B47CD5C3}" type="slidenum">
              <a:rPr lang="es-PA" smtClean="0"/>
              <a:pPr/>
              <a:t>‹Nº›</a:t>
            </a:fld>
            <a:endParaRPr lang="es-PA"/>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bg>
      <p:bgRef idx="1001">
        <a:schemeClr val="bg2"/>
      </p:bgRef>
    </p:bg>
    <p:spTree>
      <p:nvGrpSpPr>
        <p:cNvPr id="1" name=""/>
        <p:cNvGrpSpPr/>
        <p:nvPr/>
      </p:nvGrpSpPr>
      <p:grpSpPr>
        <a:xfrm>
          <a:off x="0" y="0"/>
          <a:ext cx="0" cy="0"/>
          <a:chOff x="0" y="0"/>
          <a:chExt cx="0" cy="0"/>
        </a:xfrm>
      </p:grpSpPr>
      <p:sp>
        <p:nvSpPr>
          <p:cNvPr id="7" name="6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Rectángulo"/>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Rectángulo"/>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Rectángulo"/>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Rectángulo"/>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Conector recto"/>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13 Elipse"/>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Elipse"/>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Marcador de número de diapositiva"/>
          <p:cNvSpPr>
            <a:spLocks noGrp="1"/>
          </p:cNvSpPr>
          <p:nvPr>
            <p:ph type="sldNum" sz="quarter" idx="12"/>
          </p:nvPr>
        </p:nvSpPr>
        <p:spPr>
          <a:xfrm>
            <a:off x="6915912" y="3009901"/>
            <a:ext cx="457200" cy="441325"/>
          </a:xfrm>
        </p:spPr>
        <p:txBody>
          <a:bodyPr/>
          <a:lstStyle/>
          <a:p>
            <a:fld id="{818B402F-C8CE-44F9-9F26-A0A0B47CD5C3}" type="slidenum">
              <a:rPr lang="es-PA" smtClean="0"/>
              <a:pPr/>
              <a:t>‹Nº›</a:t>
            </a:fld>
            <a:endParaRPr lang="es-PA"/>
          </a:p>
        </p:txBody>
      </p:sp>
      <p:sp>
        <p:nvSpPr>
          <p:cNvPr id="3" name="2 Marcador de texto vertical"/>
          <p:cNvSpPr>
            <a:spLocks noGrp="1"/>
          </p:cNvSpPr>
          <p:nvPr>
            <p:ph type="body" orient="vert" idx="1"/>
          </p:nvPr>
        </p:nvSpPr>
        <p:spPr>
          <a:xfrm>
            <a:off x="304800" y="304800"/>
            <a:ext cx="6553200" cy="5821366"/>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51294FE0-4509-41EC-A1FE-031B251DB7BC}" type="datetimeFigureOut">
              <a:rPr lang="es-PA" smtClean="0"/>
              <a:pPr/>
              <a:t>01/03/2018</a:t>
            </a:fld>
            <a:endParaRPr lang="es-PA"/>
          </a:p>
        </p:txBody>
      </p:sp>
      <p:sp>
        <p:nvSpPr>
          <p:cNvPr id="5" name="4 Marcador de pie de página"/>
          <p:cNvSpPr>
            <a:spLocks noGrp="1"/>
          </p:cNvSpPr>
          <p:nvPr>
            <p:ph type="ftr" sz="quarter" idx="11"/>
          </p:nvPr>
        </p:nvSpPr>
        <p:spPr/>
        <p:txBody>
          <a:bodyPr/>
          <a:lstStyle/>
          <a:p>
            <a:endParaRPr lang="es-PA"/>
          </a:p>
        </p:txBody>
      </p:sp>
      <p:sp>
        <p:nvSpPr>
          <p:cNvPr id="2" name="1 Título vertical"/>
          <p:cNvSpPr>
            <a:spLocks noGrp="1"/>
          </p:cNvSpPr>
          <p:nvPr>
            <p:ph type="title" orient="vert"/>
          </p:nvPr>
        </p:nvSpPr>
        <p:spPr>
          <a:xfrm>
            <a:off x="7391400" y="304801"/>
            <a:ext cx="1447800" cy="5851525"/>
          </a:xfrm>
        </p:spPr>
        <p:txBody>
          <a:bodyPr vert="eaVert"/>
          <a:lstStyle/>
          <a:p>
            <a:r>
              <a:rPr kumimoji="0" lang="es-ES" smtClean="0"/>
              <a:t>Haga clic para modificar el estilo de título del patrón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solidFill>
                  <a:schemeClr val="accent3">
                    <a:shade val="75000"/>
                  </a:schemeClr>
                </a:solidFill>
              </a:defRPr>
            </a:lvl1pPr>
          </a:lstStyle>
          <a:p>
            <a:r>
              <a:rPr kumimoji="0" lang="es-ES" smtClean="0"/>
              <a:t>Haga clic para modificar el estilo de título del patrón</a:t>
            </a:r>
            <a:endParaRPr kumimoji="0" lang="en-US"/>
          </a:p>
        </p:txBody>
      </p:sp>
      <p:sp>
        <p:nvSpPr>
          <p:cNvPr id="4" name="3 Marcador de fecha"/>
          <p:cNvSpPr>
            <a:spLocks noGrp="1"/>
          </p:cNvSpPr>
          <p:nvPr>
            <p:ph type="dt" sz="half" idx="10"/>
          </p:nvPr>
        </p:nvSpPr>
        <p:spPr/>
        <p:txBody>
          <a:bodyPr/>
          <a:lstStyle/>
          <a:p>
            <a:fld id="{51294FE0-4509-41EC-A1FE-031B251DB7BC}" type="datetimeFigureOut">
              <a:rPr lang="es-PA" smtClean="0"/>
              <a:pPr/>
              <a:t>01/03/2018</a:t>
            </a:fld>
            <a:endParaRPr lang="es-PA"/>
          </a:p>
        </p:txBody>
      </p:sp>
      <p:sp>
        <p:nvSpPr>
          <p:cNvPr id="5" name="4 Marcador de pie de página"/>
          <p:cNvSpPr>
            <a:spLocks noGrp="1"/>
          </p:cNvSpPr>
          <p:nvPr>
            <p:ph type="ftr" sz="quarter" idx="11"/>
          </p:nvPr>
        </p:nvSpPr>
        <p:spPr/>
        <p:txBody>
          <a:bodyPr/>
          <a:lstStyle/>
          <a:p>
            <a:endParaRPr lang="es-PA"/>
          </a:p>
        </p:txBody>
      </p:sp>
      <p:sp>
        <p:nvSpPr>
          <p:cNvPr id="6" name="5 Marcador de número de diapositiva"/>
          <p:cNvSpPr>
            <a:spLocks noGrp="1"/>
          </p:cNvSpPr>
          <p:nvPr>
            <p:ph type="sldNum" sz="quarter" idx="12"/>
          </p:nvPr>
        </p:nvSpPr>
        <p:spPr>
          <a:xfrm>
            <a:off x="4361688" y="1026372"/>
            <a:ext cx="457200" cy="441325"/>
          </a:xfrm>
        </p:spPr>
        <p:txBody>
          <a:bodyPr/>
          <a:lstStyle/>
          <a:p>
            <a:fld id="{818B402F-C8CE-44F9-9F26-A0A0B47CD5C3}" type="slidenum">
              <a:rPr lang="es-PA" smtClean="0"/>
              <a:pPr/>
              <a:t>‹Nº›</a:t>
            </a:fld>
            <a:endParaRPr lang="es-PA"/>
          </a:p>
        </p:txBody>
      </p:sp>
      <p:sp>
        <p:nvSpPr>
          <p:cNvPr id="8" name="7 Marcador de contenido"/>
          <p:cNvSpPr>
            <a:spLocks noGrp="1"/>
          </p:cNvSpPr>
          <p:nvPr>
            <p:ph sz="quarter" idx="1"/>
          </p:nvPr>
        </p:nvSpPr>
        <p:spPr>
          <a:xfrm>
            <a:off x="301752" y="1527048"/>
            <a:ext cx="850392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1"/>
      </p:bgRef>
    </p:bg>
    <p:spTree>
      <p:nvGrpSpPr>
        <p:cNvPr id="1" name=""/>
        <p:cNvGrpSpPr/>
        <p:nvPr/>
      </p:nvGrpSpPr>
      <p:grpSpPr>
        <a:xfrm>
          <a:off x="0" y="0"/>
          <a:ext cx="0" cy="0"/>
          <a:chOff x="0" y="0"/>
          <a:chExt cx="0" cy="0"/>
        </a:xfrm>
      </p:grpSpPr>
      <p:sp>
        <p:nvSpPr>
          <p:cNvPr id="17" name="16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Rectángulo"/>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Rectángulo"/>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Rectángulo"/>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Marcador de texto"/>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13" name="12 Rectángulo"/>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Rectángulo"/>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4 Marcador de pie de página"/>
          <p:cNvSpPr>
            <a:spLocks noGrp="1"/>
          </p:cNvSpPr>
          <p:nvPr>
            <p:ph type="ftr" sz="quarter" idx="11"/>
          </p:nvPr>
        </p:nvSpPr>
        <p:spPr/>
        <p:txBody>
          <a:bodyPr/>
          <a:lstStyle/>
          <a:p>
            <a:endParaRPr lang="es-PA"/>
          </a:p>
        </p:txBody>
      </p:sp>
      <p:sp>
        <p:nvSpPr>
          <p:cNvPr id="4" name="3 Marcador de fecha"/>
          <p:cNvSpPr>
            <a:spLocks noGrp="1"/>
          </p:cNvSpPr>
          <p:nvPr>
            <p:ph type="dt" sz="half" idx="10"/>
          </p:nvPr>
        </p:nvSpPr>
        <p:spPr/>
        <p:txBody>
          <a:bodyPr/>
          <a:lstStyle/>
          <a:p>
            <a:fld id="{51294FE0-4509-41EC-A1FE-031B251DB7BC}" type="datetimeFigureOut">
              <a:rPr lang="es-PA" smtClean="0"/>
              <a:pPr/>
              <a:t>01/03/2018</a:t>
            </a:fld>
            <a:endParaRPr lang="es-PA"/>
          </a:p>
        </p:txBody>
      </p:sp>
      <p:sp>
        <p:nvSpPr>
          <p:cNvPr id="8" name="7 Conector recto"/>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Elipse"/>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Elipse"/>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Marcador de número de diapositiva"/>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818B402F-C8CE-44F9-9F26-A0A0B47CD5C3}" type="slidenum">
              <a:rPr lang="es-PA" smtClean="0"/>
              <a:pPr/>
              <a:t>‹Nº›</a:t>
            </a:fld>
            <a:endParaRPr lang="es-PA"/>
          </a:p>
        </p:txBody>
      </p:sp>
      <p:sp>
        <p:nvSpPr>
          <p:cNvPr id="2" name="1 Título"/>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s-ES" smtClean="0"/>
              <a:t>Haga clic para modificar el estilo de título del patrón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301752" y="228600"/>
            <a:ext cx="8534400" cy="758952"/>
          </a:xfrm>
        </p:spPr>
        <p:txBody>
          <a:bodyPr/>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a:xfrm>
            <a:off x="5791200" y="6409944"/>
            <a:ext cx="3044952" cy="365760"/>
          </a:xfrm>
        </p:spPr>
        <p:txBody>
          <a:bodyPr/>
          <a:lstStyle/>
          <a:p>
            <a:fld id="{51294FE0-4509-41EC-A1FE-031B251DB7BC}" type="datetimeFigureOut">
              <a:rPr lang="es-PA" smtClean="0"/>
              <a:pPr/>
              <a:t>01/03/2018</a:t>
            </a:fld>
            <a:endParaRPr lang="es-PA"/>
          </a:p>
        </p:txBody>
      </p:sp>
      <p:sp>
        <p:nvSpPr>
          <p:cNvPr id="6" name="5 Marcador de pie de página"/>
          <p:cNvSpPr>
            <a:spLocks noGrp="1"/>
          </p:cNvSpPr>
          <p:nvPr>
            <p:ph type="ftr" sz="quarter" idx="11"/>
          </p:nvPr>
        </p:nvSpPr>
        <p:spPr/>
        <p:txBody>
          <a:bodyPr/>
          <a:lstStyle/>
          <a:p>
            <a:endParaRPr lang="es-PA"/>
          </a:p>
        </p:txBody>
      </p:sp>
      <p:sp>
        <p:nvSpPr>
          <p:cNvPr id="7" name="6 Marcador de número de diapositiva"/>
          <p:cNvSpPr>
            <a:spLocks noGrp="1"/>
          </p:cNvSpPr>
          <p:nvPr>
            <p:ph type="sldNum" sz="quarter" idx="12"/>
          </p:nvPr>
        </p:nvSpPr>
        <p:spPr/>
        <p:txBody>
          <a:bodyPr/>
          <a:lstStyle/>
          <a:p>
            <a:fld id="{818B402F-C8CE-44F9-9F26-A0A0B47CD5C3}" type="slidenum">
              <a:rPr lang="es-PA" smtClean="0"/>
              <a:pPr/>
              <a:t>‹Nº›</a:t>
            </a:fld>
            <a:endParaRPr lang="es-PA"/>
          </a:p>
        </p:txBody>
      </p:sp>
      <p:sp>
        <p:nvSpPr>
          <p:cNvPr id="8" name="7 Conector recto"/>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Marcador de contenido"/>
          <p:cNvSpPr>
            <a:spLocks noGrp="1"/>
          </p:cNvSpPr>
          <p:nvPr>
            <p:ph sz="half" idx="1"/>
          </p:nvPr>
        </p:nvSpPr>
        <p:spPr>
          <a:xfrm>
            <a:off x="301752" y="1371600"/>
            <a:ext cx="4038600" cy="4681728"/>
          </a:xfrm>
        </p:spPr>
        <p:txBody>
          <a:bodyPr/>
          <a:lstStyle>
            <a:lvl1pPr>
              <a:defRPr sz="2500"/>
            </a:lvl1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2" name="11 Marcador de contenido"/>
          <p:cNvSpPr>
            <a:spLocks noGrp="1"/>
          </p:cNvSpPr>
          <p:nvPr>
            <p:ph sz="half" idx="2"/>
          </p:nvPr>
        </p:nvSpPr>
        <p:spPr>
          <a:xfrm>
            <a:off x="4800600" y="1371600"/>
            <a:ext cx="4038600" cy="4681728"/>
          </a:xfrm>
        </p:spPr>
        <p:txBody>
          <a:bodyPr/>
          <a:lstStyle>
            <a:lvl1pPr>
              <a:defRPr sz="2500"/>
            </a:lvl1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1">
        <a:schemeClr val="bg2"/>
      </p:bgRef>
    </p:bg>
    <p:spTree>
      <p:nvGrpSpPr>
        <p:cNvPr id="1" name=""/>
        <p:cNvGrpSpPr/>
        <p:nvPr/>
      </p:nvGrpSpPr>
      <p:grpSpPr>
        <a:xfrm>
          <a:off x="0" y="0"/>
          <a:ext cx="0" cy="0"/>
          <a:chOff x="0" y="0"/>
          <a:chExt cx="0" cy="0"/>
        </a:xfrm>
      </p:grpSpPr>
      <p:sp>
        <p:nvSpPr>
          <p:cNvPr id="10" name="9 Conector recto"/>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Rectángulo"/>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20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21 Rectángulo"/>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Rectángulo"/>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Rectángulo"/>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Marcador de texto"/>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7" name="6 Marcador de fecha"/>
          <p:cNvSpPr>
            <a:spLocks noGrp="1"/>
          </p:cNvSpPr>
          <p:nvPr>
            <p:ph type="dt" sz="half" idx="10"/>
          </p:nvPr>
        </p:nvSpPr>
        <p:spPr/>
        <p:txBody>
          <a:bodyPr/>
          <a:lstStyle/>
          <a:p>
            <a:fld id="{51294FE0-4509-41EC-A1FE-031B251DB7BC}" type="datetimeFigureOut">
              <a:rPr lang="es-PA" smtClean="0"/>
              <a:pPr/>
              <a:t>01/03/2018</a:t>
            </a:fld>
            <a:endParaRPr lang="es-PA"/>
          </a:p>
        </p:txBody>
      </p:sp>
      <p:sp>
        <p:nvSpPr>
          <p:cNvPr id="8" name="7 Marcador de pie de página"/>
          <p:cNvSpPr>
            <a:spLocks noGrp="1"/>
          </p:cNvSpPr>
          <p:nvPr>
            <p:ph type="ftr" sz="quarter" idx="11"/>
          </p:nvPr>
        </p:nvSpPr>
        <p:spPr>
          <a:xfrm>
            <a:off x="304800" y="6409944"/>
            <a:ext cx="3581400" cy="365760"/>
          </a:xfrm>
        </p:spPr>
        <p:txBody>
          <a:bodyPr/>
          <a:lstStyle/>
          <a:p>
            <a:endParaRPr lang="es-PA"/>
          </a:p>
        </p:txBody>
      </p:sp>
      <p:sp>
        <p:nvSpPr>
          <p:cNvPr id="15" name="14 Conector recto"/>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23 Marcador de contenido"/>
          <p:cNvSpPr>
            <a:spLocks noGrp="1"/>
          </p:cNvSpPr>
          <p:nvPr>
            <p:ph sz="quarter" idx="2"/>
          </p:nvPr>
        </p:nvSpPr>
        <p:spPr>
          <a:xfrm>
            <a:off x="301752" y="2471383"/>
            <a:ext cx="4041648" cy="3818404"/>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6" name="25 Marcador de contenido"/>
          <p:cNvSpPr>
            <a:spLocks noGrp="1"/>
          </p:cNvSpPr>
          <p:nvPr>
            <p:ph sz="quarter" idx="4"/>
          </p:nvPr>
        </p:nvSpPr>
        <p:spPr>
          <a:xfrm>
            <a:off x="4800600" y="2471383"/>
            <a:ext cx="4038600" cy="3822192"/>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Elipse"/>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26 Elipse"/>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Marcador de número de diapositiva"/>
          <p:cNvSpPr>
            <a:spLocks noGrp="1"/>
          </p:cNvSpPr>
          <p:nvPr>
            <p:ph type="sldNum" sz="quarter" idx="12"/>
          </p:nvPr>
        </p:nvSpPr>
        <p:spPr>
          <a:xfrm>
            <a:off x="4343400" y="1042416"/>
            <a:ext cx="457200" cy="441325"/>
          </a:xfrm>
        </p:spPr>
        <p:txBody>
          <a:bodyPr/>
          <a:lstStyle>
            <a:lvl1pPr algn="ctr">
              <a:defRPr/>
            </a:lvl1pPr>
          </a:lstStyle>
          <a:p>
            <a:fld id="{818B402F-C8CE-44F9-9F26-A0A0B47CD5C3}" type="slidenum">
              <a:rPr lang="es-PA" smtClean="0"/>
              <a:pPr/>
              <a:t>‹Nº›</a:t>
            </a:fld>
            <a:endParaRPr lang="es-PA"/>
          </a:p>
        </p:txBody>
      </p:sp>
      <p:sp>
        <p:nvSpPr>
          <p:cNvPr id="23" name="22 Título"/>
          <p:cNvSpPr>
            <a:spLocks noGrp="1"/>
          </p:cNvSpPr>
          <p:nvPr>
            <p:ph type="title"/>
          </p:nvPr>
        </p:nvSpPr>
        <p:spPr/>
        <p:txBody>
          <a:bodyPr rtlCol="0" anchor="b" anchorCtr="0"/>
          <a:lstStyle/>
          <a:p>
            <a:r>
              <a:rPr kumimoji="0" lang="es-ES" smtClean="0"/>
              <a:t>Haga clic para modificar el estilo de título del patrón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51294FE0-4509-41EC-A1FE-031B251DB7BC}" type="datetimeFigureOut">
              <a:rPr lang="es-PA" smtClean="0"/>
              <a:pPr/>
              <a:t>01/03/2018</a:t>
            </a:fld>
            <a:endParaRPr lang="es-PA"/>
          </a:p>
        </p:txBody>
      </p:sp>
      <p:sp>
        <p:nvSpPr>
          <p:cNvPr id="4" name="3 Marcador de pie de página"/>
          <p:cNvSpPr>
            <a:spLocks noGrp="1"/>
          </p:cNvSpPr>
          <p:nvPr>
            <p:ph type="ftr" sz="quarter" idx="11"/>
          </p:nvPr>
        </p:nvSpPr>
        <p:spPr/>
        <p:txBody>
          <a:bodyPr/>
          <a:lstStyle/>
          <a:p>
            <a:endParaRPr lang="es-PA"/>
          </a:p>
        </p:txBody>
      </p:sp>
      <p:sp>
        <p:nvSpPr>
          <p:cNvPr id="5" name="4 Marcador de número de diapositiva"/>
          <p:cNvSpPr>
            <a:spLocks noGrp="1"/>
          </p:cNvSpPr>
          <p:nvPr>
            <p:ph type="sldNum" sz="quarter" idx="12"/>
          </p:nvPr>
        </p:nvSpPr>
        <p:spPr>
          <a:xfrm>
            <a:off x="4343400" y="1036020"/>
            <a:ext cx="457200" cy="441325"/>
          </a:xfrm>
        </p:spPr>
        <p:txBody>
          <a:bodyPr/>
          <a:lstStyle/>
          <a:p>
            <a:fld id="{818B402F-C8CE-44F9-9F26-A0A0B47CD5C3}" type="slidenum">
              <a:rPr lang="es-PA" smtClean="0"/>
              <a:pPr/>
              <a:t>‹Nº›</a:t>
            </a:fld>
            <a:endParaRPr lang="es-P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7" name="6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Rectángulo"/>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Rectángulo"/>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Rectángulo"/>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5 Rectángulo"/>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1 Marcador de fecha"/>
          <p:cNvSpPr>
            <a:spLocks noGrp="1"/>
          </p:cNvSpPr>
          <p:nvPr>
            <p:ph type="dt" sz="half" idx="10"/>
          </p:nvPr>
        </p:nvSpPr>
        <p:spPr/>
        <p:txBody>
          <a:bodyPr/>
          <a:lstStyle/>
          <a:p>
            <a:fld id="{51294FE0-4509-41EC-A1FE-031B251DB7BC}" type="datetimeFigureOut">
              <a:rPr lang="es-PA" smtClean="0"/>
              <a:pPr/>
              <a:t>01/03/2018</a:t>
            </a:fld>
            <a:endParaRPr lang="es-PA"/>
          </a:p>
        </p:txBody>
      </p:sp>
      <p:sp>
        <p:nvSpPr>
          <p:cNvPr id="3" name="2 Marcador de pie de página"/>
          <p:cNvSpPr>
            <a:spLocks noGrp="1"/>
          </p:cNvSpPr>
          <p:nvPr>
            <p:ph type="ftr" sz="quarter" idx="11"/>
          </p:nvPr>
        </p:nvSpPr>
        <p:spPr/>
        <p:txBody>
          <a:bodyPr/>
          <a:lstStyle/>
          <a:p>
            <a:endParaRPr lang="es-PA"/>
          </a:p>
        </p:txBody>
      </p:sp>
      <p:sp>
        <p:nvSpPr>
          <p:cNvPr id="4" name="3 Marcador de número de diapositiva"/>
          <p:cNvSpPr>
            <a:spLocks noGrp="1"/>
          </p:cNvSpPr>
          <p:nvPr>
            <p:ph type="sldNum" sz="quarter" idx="12"/>
          </p:nvPr>
        </p:nvSpPr>
        <p:spPr>
          <a:xfrm>
            <a:off x="4267200" y="6324600"/>
            <a:ext cx="609600" cy="441324"/>
          </a:xfrm>
        </p:spPr>
        <p:txBody>
          <a:bodyPr/>
          <a:lstStyle>
            <a:lvl1pPr>
              <a:defRPr>
                <a:solidFill>
                  <a:srgbClr val="FFFFFF"/>
                </a:solidFill>
              </a:defRPr>
            </a:lvl1pPr>
          </a:lstStyle>
          <a:p>
            <a:fld id="{818B402F-C8CE-44F9-9F26-A0A0B47CD5C3}" type="slidenum">
              <a:rPr lang="es-PA" smtClean="0"/>
              <a:pPr/>
              <a:t>‹Nº›</a:t>
            </a:fld>
            <a:endParaRPr lang="es-P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1">
        <a:schemeClr val="bg1"/>
      </p:bgRef>
    </p:bg>
    <p:spTree>
      <p:nvGrpSpPr>
        <p:cNvPr id="1" name=""/>
        <p:cNvGrpSpPr/>
        <p:nvPr/>
      </p:nvGrpSpPr>
      <p:grpSpPr>
        <a:xfrm>
          <a:off x="0" y="0"/>
          <a:ext cx="0" cy="0"/>
          <a:chOff x="0" y="0"/>
          <a:chExt cx="0" cy="0"/>
        </a:xfrm>
      </p:grpSpPr>
      <p:sp>
        <p:nvSpPr>
          <p:cNvPr id="19" name="18 Rectángulo"/>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Rectángulo"/>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12 Rectángulo"/>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8" name="7 Rectángulo"/>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8 Conector recto"/>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Marcador de contenido"/>
          <p:cNvSpPr>
            <a:spLocks noGrp="1"/>
          </p:cNvSpPr>
          <p:nvPr>
            <p:ph sz="quarter" idx="1"/>
          </p:nvPr>
        </p:nvSpPr>
        <p:spPr>
          <a:xfrm>
            <a:off x="3124200" y="685800"/>
            <a:ext cx="5638800" cy="5410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0" name="9 Elipse"/>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Elipse"/>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Marcador de número de diapositiva"/>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818B402F-C8CE-44F9-9F26-A0A0B47CD5C3}" type="slidenum">
              <a:rPr lang="es-PA" smtClean="0"/>
              <a:pPr/>
              <a:t>‹Nº›</a:t>
            </a:fld>
            <a:endParaRPr lang="es-PA"/>
          </a:p>
        </p:txBody>
      </p:sp>
      <p:sp>
        <p:nvSpPr>
          <p:cNvPr id="21" name="20 Rectángulo"/>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Marcador de fecha"/>
          <p:cNvSpPr>
            <a:spLocks noGrp="1"/>
          </p:cNvSpPr>
          <p:nvPr>
            <p:ph type="dt" sz="half" idx="10"/>
          </p:nvPr>
        </p:nvSpPr>
        <p:spPr/>
        <p:txBody>
          <a:bodyPr/>
          <a:lstStyle/>
          <a:p>
            <a:fld id="{51294FE0-4509-41EC-A1FE-031B251DB7BC}" type="datetimeFigureOut">
              <a:rPr lang="es-PA" smtClean="0"/>
              <a:pPr/>
              <a:t>01/03/2018</a:t>
            </a:fld>
            <a:endParaRPr lang="es-PA"/>
          </a:p>
        </p:txBody>
      </p:sp>
      <p:sp>
        <p:nvSpPr>
          <p:cNvPr id="6" name="5 Marcador de pie de página"/>
          <p:cNvSpPr>
            <a:spLocks noGrp="1"/>
          </p:cNvSpPr>
          <p:nvPr>
            <p:ph type="ftr" sz="quarter" idx="11"/>
          </p:nvPr>
        </p:nvSpPr>
        <p:spPr>
          <a:xfrm>
            <a:off x="301752" y="6410848"/>
            <a:ext cx="3383280" cy="365760"/>
          </a:xfrm>
        </p:spPr>
        <p:txBody>
          <a:bodyPr/>
          <a:lstStyle/>
          <a:p>
            <a:endParaRPr lang="es-PA"/>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1" name="20 Conector recto"/>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18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Rectángulo"/>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Rectángulo"/>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19 Rectángulo"/>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Rectángulo"/>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Rectángulo"/>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11 Elipse"/>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Elipse"/>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Marcador de número de diapositiva"/>
          <p:cNvSpPr>
            <a:spLocks noGrp="1"/>
          </p:cNvSpPr>
          <p:nvPr>
            <p:ph type="sldNum" sz="quarter" idx="12"/>
          </p:nvPr>
        </p:nvSpPr>
        <p:spPr>
          <a:xfrm>
            <a:off x="1371600" y="312738"/>
            <a:ext cx="457200" cy="441325"/>
          </a:xfrm>
        </p:spPr>
        <p:txBody>
          <a:bodyPr/>
          <a:lstStyle/>
          <a:p>
            <a:fld id="{818B402F-C8CE-44F9-9F26-A0A0B47CD5C3}" type="slidenum">
              <a:rPr lang="es-PA" smtClean="0"/>
              <a:pPr/>
              <a:t>‹Nº›</a:t>
            </a:fld>
            <a:endParaRPr lang="es-PA"/>
          </a:p>
        </p:txBody>
      </p:sp>
      <p:sp>
        <p:nvSpPr>
          <p:cNvPr id="2" name="1 Título"/>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3000375" y="609600"/>
            <a:ext cx="5867400" cy="4267200"/>
          </a:xfrm>
        </p:spPr>
        <p:txBody>
          <a:bodyPr/>
          <a:lstStyle>
            <a:lvl1pPr marL="0" indent="0">
              <a:buNone/>
              <a:defRPr sz="3200"/>
            </a:lvl1pPr>
          </a:lstStyle>
          <a:p>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22" name="21 Rectángulo"/>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Marcador de fecha"/>
          <p:cNvSpPr>
            <a:spLocks noGrp="1"/>
          </p:cNvSpPr>
          <p:nvPr>
            <p:ph type="dt" sz="half" idx="10"/>
          </p:nvPr>
        </p:nvSpPr>
        <p:spPr>
          <a:xfrm>
            <a:off x="5788152" y="6404984"/>
            <a:ext cx="3044952" cy="365760"/>
          </a:xfrm>
        </p:spPr>
        <p:txBody>
          <a:bodyPr/>
          <a:lstStyle/>
          <a:p>
            <a:fld id="{51294FE0-4509-41EC-A1FE-031B251DB7BC}" type="datetimeFigureOut">
              <a:rPr lang="es-PA" smtClean="0"/>
              <a:pPr/>
              <a:t>01/03/2018</a:t>
            </a:fld>
            <a:endParaRPr lang="es-PA"/>
          </a:p>
        </p:txBody>
      </p:sp>
      <p:sp>
        <p:nvSpPr>
          <p:cNvPr id="6" name="5 Marcador de pie de página"/>
          <p:cNvSpPr>
            <a:spLocks noGrp="1"/>
          </p:cNvSpPr>
          <p:nvPr>
            <p:ph type="ftr" sz="quarter" idx="11"/>
          </p:nvPr>
        </p:nvSpPr>
        <p:spPr>
          <a:xfrm>
            <a:off x="301752" y="6410848"/>
            <a:ext cx="3584448" cy="365760"/>
          </a:xfrm>
        </p:spPr>
        <p:txBody>
          <a:bodyPr/>
          <a:lstStyle/>
          <a:p>
            <a:endParaRPr lang="es-P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16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Rectángulo"/>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Rectángulo"/>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Rectángulo"/>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Marcador de fecha"/>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51294FE0-4509-41EC-A1FE-031B251DB7BC}" type="datetimeFigureOut">
              <a:rPr lang="es-PA" smtClean="0"/>
              <a:pPr/>
              <a:t>01/03/2018</a:t>
            </a:fld>
            <a:endParaRPr lang="es-PA"/>
          </a:p>
        </p:txBody>
      </p:sp>
      <p:sp>
        <p:nvSpPr>
          <p:cNvPr id="3" name="2 Marcador de pie de página"/>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s-PA"/>
          </a:p>
        </p:txBody>
      </p:sp>
      <p:sp>
        <p:nvSpPr>
          <p:cNvPr id="8" name="7 Rectángulo"/>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9 Conector recto"/>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11 Elipse"/>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Elipse"/>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22 Marcador de número de diapositiva"/>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818B402F-C8CE-44F9-9F26-A0A0B47CD5C3}" type="slidenum">
              <a:rPr lang="es-PA" smtClean="0"/>
              <a:pPr/>
              <a:t>‹Nº›</a:t>
            </a:fld>
            <a:endParaRPr lang="es-PA"/>
          </a:p>
        </p:txBody>
      </p:sp>
      <p:sp>
        <p:nvSpPr>
          <p:cNvPr id="22" name="21 Marcador de título"/>
          <p:cNvSpPr>
            <a:spLocks noGrp="1"/>
          </p:cNvSpPr>
          <p:nvPr>
            <p:ph type="title"/>
          </p:nvPr>
        </p:nvSpPr>
        <p:spPr>
          <a:xfrm>
            <a:off x="301752" y="228600"/>
            <a:ext cx="8534400" cy="758952"/>
          </a:xfrm>
          <a:prstGeom prst="rect">
            <a:avLst/>
          </a:prstGeom>
        </p:spPr>
        <p:txBody>
          <a:bodyPr vert="horz" anchor="b">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1371600" y="2819400"/>
            <a:ext cx="6400800" cy="2985864"/>
          </a:xfrm>
        </p:spPr>
        <p:txBody>
          <a:bodyPr>
            <a:normAutofit/>
          </a:bodyPr>
          <a:lstStyle/>
          <a:p>
            <a:pPr algn="l">
              <a:buFont typeface="Wingdings" pitchFamily="2" charset="2"/>
              <a:buChar char="v"/>
            </a:pPr>
            <a:r>
              <a:rPr lang="es-PA" sz="2000" dirty="0" smtClean="0">
                <a:solidFill>
                  <a:schemeClr val="tx1"/>
                </a:solidFill>
              </a:rPr>
              <a:t>INTEROPERABILIDAD</a:t>
            </a:r>
          </a:p>
          <a:p>
            <a:pPr algn="l">
              <a:buFont typeface="Wingdings" pitchFamily="2" charset="2"/>
              <a:buChar char="v"/>
            </a:pPr>
            <a:r>
              <a:rPr lang="es-PA" sz="2000" dirty="0" smtClean="0">
                <a:solidFill>
                  <a:schemeClr val="tx1"/>
                </a:solidFill>
              </a:rPr>
              <a:t>REUSABILIDAD</a:t>
            </a:r>
          </a:p>
          <a:p>
            <a:pPr algn="l">
              <a:buFont typeface="Wingdings" pitchFamily="2" charset="2"/>
              <a:buChar char="v"/>
            </a:pPr>
            <a:r>
              <a:rPr lang="es-PA" sz="2000" dirty="0" smtClean="0">
                <a:solidFill>
                  <a:schemeClr val="tx1"/>
                </a:solidFill>
              </a:rPr>
              <a:t>MANEJABILIDAD</a:t>
            </a:r>
          </a:p>
          <a:p>
            <a:pPr algn="l">
              <a:buFont typeface="Wingdings" pitchFamily="2" charset="2"/>
              <a:buChar char="v"/>
            </a:pPr>
            <a:r>
              <a:rPr lang="es-PA" sz="2000" dirty="0" smtClean="0">
                <a:solidFill>
                  <a:schemeClr val="tx1"/>
                </a:solidFill>
              </a:rPr>
              <a:t>ACCESIBILIDAD</a:t>
            </a:r>
          </a:p>
          <a:p>
            <a:pPr algn="l">
              <a:buFont typeface="Wingdings" pitchFamily="2" charset="2"/>
              <a:buChar char="v"/>
            </a:pPr>
            <a:r>
              <a:rPr lang="es-PA" sz="2000" dirty="0" smtClean="0">
                <a:solidFill>
                  <a:schemeClr val="tx1"/>
                </a:solidFill>
              </a:rPr>
              <a:t>DURABILIDAD</a:t>
            </a:r>
          </a:p>
          <a:p>
            <a:pPr algn="l">
              <a:buFont typeface="Wingdings" pitchFamily="2" charset="2"/>
              <a:buChar char="v"/>
            </a:pPr>
            <a:r>
              <a:rPr lang="es-PA" sz="2000" dirty="0" smtClean="0">
                <a:solidFill>
                  <a:schemeClr val="tx1"/>
                </a:solidFill>
              </a:rPr>
              <a:t>ESCALABILIDAD</a:t>
            </a:r>
          </a:p>
          <a:p>
            <a:pPr algn="l">
              <a:buFont typeface="Wingdings" pitchFamily="2" charset="2"/>
              <a:buChar char="v"/>
            </a:pPr>
            <a:r>
              <a:rPr lang="es-PA" sz="2000" dirty="0" smtClean="0">
                <a:solidFill>
                  <a:schemeClr val="tx1"/>
                </a:solidFill>
              </a:rPr>
              <a:t>EFECTIVIDAD EN LOS COSTOS</a:t>
            </a:r>
          </a:p>
          <a:p>
            <a:pPr>
              <a:buFont typeface="Wingdings" pitchFamily="2" charset="2"/>
              <a:buChar char="v"/>
            </a:pPr>
            <a:endParaRPr lang="es-PA" dirty="0"/>
          </a:p>
        </p:txBody>
      </p:sp>
      <p:sp>
        <p:nvSpPr>
          <p:cNvPr id="2" name="1 Título"/>
          <p:cNvSpPr>
            <a:spLocks noGrp="1"/>
          </p:cNvSpPr>
          <p:nvPr>
            <p:ph type="ctrTitle"/>
          </p:nvPr>
        </p:nvSpPr>
        <p:spPr/>
        <p:txBody>
          <a:bodyPr/>
          <a:lstStyle/>
          <a:p>
            <a:r>
              <a:rPr lang="es-PA" dirty="0" smtClean="0"/>
              <a:t>CARACTERISTICAS BASICAS DE E-LEARNING</a:t>
            </a:r>
            <a:endParaRPr lang="es-PA"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51520" y="476672"/>
            <a:ext cx="8534400" cy="987552"/>
          </a:xfrm>
        </p:spPr>
        <p:txBody>
          <a:bodyPr>
            <a:normAutofit fontScale="90000"/>
          </a:bodyPr>
          <a:lstStyle/>
          <a:p>
            <a:pPr algn="l"/>
            <a:r>
              <a:rPr lang="es-PA" sz="3600" dirty="0" smtClean="0">
                <a:solidFill>
                  <a:schemeClr val="tx1"/>
                </a:solidFill>
              </a:rPr>
              <a:t/>
            </a:r>
            <a:br>
              <a:rPr lang="es-PA" sz="3600" dirty="0" smtClean="0">
                <a:solidFill>
                  <a:schemeClr val="tx1"/>
                </a:solidFill>
              </a:rPr>
            </a:br>
            <a:r>
              <a:rPr lang="es-PA" sz="3600" dirty="0" smtClean="0">
                <a:solidFill>
                  <a:schemeClr val="tx1"/>
                </a:solidFill>
              </a:rPr>
              <a:t/>
            </a:r>
            <a:br>
              <a:rPr lang="es-PA" sz="3600" dirty="0" smtClean="0">
                <a:solidFill>
                  <a:schemeClr val="tx1"/>
                </a:solidFill>
              </a:rPr>
            </a:br>
            <a:r>
              <a:rPr lang="es-PA" sz="3600" dirty="0" smtClean="0">
                <a:solidFill>
                  <a:schemeClr val="tx1"/>
                </a:solidFill>
              </a:rPr>
              <a:t/>
            </a:r>
            <a:br>
              <a:rPr lang="es-PA" sz="3600" dirty="0" smtClean="0">
                <a:solidFill>
                  <a:schemeClr val="tx1"/>
                </a:solidFill>
              </a:rPr>
            </a:br>
            <a:r>
              <a:rPr lang="es-PA" sz="3600" dirty="0" smtClean="0">
                <a:solidFill>
                  <a:schemeClr val="tx1"/>
                </a:solidFill>
              </a:rPr>
              <a:t/>
            </a:r>
            <a:br>
              <a:rPr lang="es-PA" sz="3600" dirty="0" smtClean="0">
                <a:solidFill>
                  <a:schemeClr val="tx1"/>
                </a:solidFill>
              </a:rPr>
            </a:br>
            <a:r>
              <a:rPr lang="es-PA" sz="3600" dirty="0" smtClean="0">
                <a:solidFill>
                  <a:schemeClr val="tx1"/>
                </a:solidFill>
              </a:rPr>
              <a:t>INTEROPERABILIDAD</a:t>
            </a:r>
            <a:br>
              <a:rPr lang="es-PA" sz="3600" dirty="0" smtClean="0">
                <a:solidFill>
                  <a:schemeClr val="tx1"/>
                </a:solidFill>
              </a:rPr>
            </a:br>
            <a:endParaRPr lang="es-PA" dirty="0"/>
          </a:p>
        </p:txBody>
      </p:sp>
      <p:sp>
        <p:nvSpPr>
          <p:cNvPr id="3" name="2 Marcador de contenido"/>
          <p:cNvSpPr>
            <a:spLocks noGrp="1"/>
          </p:cNvSpPr>
          <p:nvPr>
            <p:ph sz="quarter" idx="1"/>
          </p:nvPr>
        </p:nvSpPr>
        <p:spPr/>
        <p:txBody>
          <a:bodyPr>
            <a:normAutofit lnSpcReduction="10000"/>
          </a:bodyPr>
          <a:lstStyle/>
          <a:p>
            <a:pPr algn="just">
              <a:buNone/>
            </a:pPr>
            <a:r>
              <a:rPr lang="es-PA" dirty="0" smtClean="0"/>
              <a:t>   Ofrece la capacidad  de que una plataforma pueda exhibir contenidos independientemente de quién  y  cómo fueron creados y de producir contenidos independientemente  de la plataforma en la cual  serán incorporados.</a:t>
            </a:r>
          </a:p>
          <a:p>
            <a:pPr algn="just">
              <a:buNone/>
            </a:pPr>
            <a:endParaRPr lang="es-PA" dirty="0" smtClean="0"/>
          </a:p>
          <a:p>
            <a:pPr algn="just">
              <a:buNone/>
            </a:pPr>
            <a:r>
              <a:rPr lang="es-PA" sz="3200" dirty="0" smtClean="0"/>
              <a:t>REUSABILIDAD</a:t>
            </a:r>
          </a:p>
          <a:p>
            <a:pPr algn="just">
              <a:buNone/>
            </a:pPr>
            <a:r>
              <a:rPr lang="es-PA" dirty="0" smtClean="0"/>
              <a:t>   Se enfoca en disminuir los tiempos de producción y aumentar la calidad de los contenidos . en lugar de comenzar de cero , reutilizar lo que ya existe y, </a:t>
            </a:r>
            <a:r>
              <a:rPr lang="es-PA" dirty="0" err="1" smtClean="0"/>
              <a:t>sie</a:t>
            </a:r>
            <a:r>
              <a:rPr lang="es-PA" dirty="0" smtClean="0"/>
              <a:t> es necesario, mejorarlo.</a:t>
            </a:r>
          </a:p>
          <a:p>
            <a:pPr algn="just">
              <a:buNone/>
            </a:pPr>
            <a:endParaRPr lang="es-PA"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l"/>
            <a:r>
              <a:rPr lang="es-PA" dirty="0" smtClean="0">
                <a:solidFill>
                  <a:schemeClr val="tx1"/>
                </a:solidFill>
              </a:rPr>
              <a:t>MANEJABILIDAD</a:t>
            </a:r>
            <a:endParaRPr lang="es-PA" dirty="0">
              <a:solidFill>
                <a:schemeClr val="tx1"/>
              </a:solidFill>
            </a:endParaRPr>
          </a:p>
        </p:txBody>
      </p:sp>
      <p:sp>
        <p:nvSpPr>
          <p:cNvPr id="3" name="2 Marcador de contenido"/>
          <p:cNvSpPr>
            <a:spLocks noGrp="1"/>
          </p:cNvSpPr>
          <p:nvPr>
            <p:ph sz="quarter" idx="1"/>
          </p:nvPr>
        </p:nvSpPr>
        <p:spPr>
          <a:xfrm>
            <a:off x="301752" y="1268760"/>
            <a:ext cx="8503920" cy="5400600"/>
          </a:xfrm>
        </p:spPr>
        <p:txBody>
          <a:bodyPr>
            <a:normAutofit/>
          </a:bodyPr>
          <a:lstStyle/>
          <a:p>
            <a:pPr algn="just"/>
            <a:r>
              <a:rPr lang="es-PA" dirty="0" smtClean="0"/>
              <a:t>   ¿Puede la plataforma registrar y hacer un seguimiento de la actividad entre el usuario y el contenido? </a:t>
            </a:r>
          </a:p>
          <a:p>
            <a:pPr algn="just"/>
            <a:r>
              <a:rPr lang="es-PA" dirty="0" smtClean="0"/>
              <a:t>   ¿Puede el instructor  saber cuantas veces o cuanto tiempo sus alumnos visitaron el curso?</a:t>
            </a:r>
          </a:p>
          <a:p>
            <a:pPr algn="just"/>
            <a:r>
              <a:rPr lang="es-PA" dirty="0" smtClean="0"/>
              <a:t>    ¿puede el contenido conocer el nombre de quien lo esta leyendo o saber si es la primera vez que lo visita o en que pág. el usuario dejo su ultima visita.</a:t>
            </a:r>
          </a:p>
          <a:p>
            <a:pPr algn="just">
              <a:buNone/>
            </a:pPr>
            <a:r>
              <a:rPr lang="es-PA" dirty="0" smtClean="0"/>
              <a:t>    Estas propiedades se consiguen de finiendo una forma de comunicación estándar entre la plataforma y el contenido</a:t>
            </a:r>
            <a:endParaRPr lang="es-PA"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l"/>
            <a:r>
              <a:rPr lang="es-PA" sz="3200" dirty="0" smtClean="0">
                <a:solidFill>
                  <a:schemeClr val="tx1"/>
                </a:solidFill>
              </a:rPr>
              <a:t>ACCESIBILIDAD</a:t>
            </a:r>
            <a:endParaRPr lang="es-PA" sz="3200" dirty="0">
              <a:solidFill>
                <a:schemeClr val="tx1"/>
              </a:solidFill>
            </a:endParaRPr>
          </a:p>
        </p:txBody>
      </p:sp>
      <p:sp>
        <p:nvSpPr>
          <p:cNvPr id="3" name="2 CuadroTexto"/>
          <p:cNvSpPr txBox="1"/>
          <p:nvPr/>
        </p:nvSpPr>
        <p:spPr>
          <a:xfrm>
            <a:off x="467544" y="1700808"/>
            <a:ext cx="7848872" cy="3770263"/>
          </a:xfrm>
          <a:prstGeom prst="rect">
            <a:avLst/>
          </a:prstGeom>
          <a:noFill/>
        </p:spPr>
        <p:txBody>
          <a:bodyPr wrap="square" rtlCol="0">
            <a:spAutoFit/>
          </a:bodyPr>
          <a:lstStyle/>
          <a:p>
            <a:r>
              <a:rPr lang="es-PA" sz="2700" dirty="0"/>
              <a:t>A</a:t>
            </a:r>
            <a:r>
              <a:rPr lang="es-PA" sz="2700" dirty="0" smtClean="0"/>
              <a:t>punta a que los contenidos necesarios estén a nuestro  alcance en todo momento y puedan ser accedidos  desde cualquier  lugar  a través de cualquier dispositivo disponible</a:t>
            </a:r>
            <a:r>
              <a:rPr lang="es-PA" dirty="0" smtClean="0"/>
              <a:t>.</a:t>
            </a:r>
          </a:p>
          <a:p>
            <a:endParaRPr lang="es-PA" dirty="0" smtClean="0"/>
          </a:p>
          <a:p>
            <a:r>
              <a:rPr lang="es-PA" sz="3200" dirty="0" smtClean="0"/>
              <a:t>DURABILIDAD</a:t>
            </a:r>
          </a:p>
          <a:p>
            <a:r>
              <a:rPr lang="es-PA" sz="2700" dirty="0" smtClean="0"/>
              <a:t>es el principio  destinado a impedir la obsolescencia tecnológica de los contenidos  y los estándares.</a:t>
            </a:r>
            <a:endParaRPr lang="es-PA" sz="27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l"/>
            <a:r>
              <a:rPr lang="es-PA" sz="3200" dirty="0" smtClean="0">
                <a:solidFill>
                  <a:schemeClr val="tx1"/>
                </a:solidFill>
              </a:rPr>
              <a:t>ESCALABILIDAD</a:t>
            </a:r>
            <a:endParaRPr lang="es-PA" sz="3200" dirty="0">
              <a:solidFill>
                <a:schemeClr val="tx1"/>
              </a:solidFill>
            </a:endParaRPr>
          </a:p>
        </p:txBody>
      </p:sp>
      <p:sp>
        <p:nvSpPr>
          <p:cNvPr id="3" name="2 Marcador de contenido"/>
          <p:cNvSpPr>
            <a:spLocks noGrp="1"/>
          </p:cNvSpPr>
          <p:nvPr>
            <p:ph sz="quarter" idx="1"/>
          </p:nvPr>
        </p:nvSpPr>
        <p:spPr>
          <a:xfrm>
            <a:off x="301752" y="1527048"/>
            <a:ext cx="8503920" cy="4926288"/>
          </a:xfrm>
        </p:spPr>
        <p:txBody>
          <a:bodyPr>
            <a:normAutofit fontScale="25000" lnSpcReduction="20000"/>
          </a:bodyPr>
          <a:lstStyle/>
          <a:p>
            <a:pPr>
              <a:buNone/>
            </a:pPr>
            <a:r>
              <a:rPr lang="es-PA" dirty="0" smtClean="0"/>
              <a:t>   </a:t>
            </a:r>
            <a:r>
              <a:rPr lang="es-PA" sz="10400" dirty="0" smtClean="0">
                <a:latin typeface="Arial" pitchFamily="34" charset="0"/>
                <a:cs typeface="Arial" pitchFamily="34" charset="0"/>
              </a:rPr>
              <a:t>Posibilita el retorno  de la inversión  en el </a:t>
            </a:r>
          </a:p>
          <a:p>
            <a:pPr>
              <a:buNone/>
            </a:pPr>
            <a:r>
              <a:rPr lang="es-PA" sz="10400" dirty="0" smtClean="0">
                <a:latin typeface="Arial" pitchFamily="34" charset="0"/>
                <a:cs typeface="Arial" pitchFamily="34" charset="0"/>
              </a:rPr>
              <a:t>     e-</a:t>
            </a:r>
            <a:r>
              <a:rPr lang="es-PA" sz="10400" dirty="0" err="1" smtClean="0">
                <a:latin typeface="Arial" pitchFamily="34" charset="0"/>
                <a:cs typeface="Arial" pitchFamily="34" charset="0"/>
              </a:rPr>
              <a:t>learning</a:t>
            </a:r>
            <a:r>
              <a:rPr lang="es-PA" sz="10400" dirty="0" smtClean="0">
                <a:latin typeface="Arial" pitchFamily="34" charset="0"/>
                <a:cs typeface="Arial" pitchFamily="34" charset="0"/>
              </a:rPr>
              <a:t>.</a:t>
            </a:r>
          </a:p>
          <a:p>
            <a:pPr>
              <a:buNone/>
            </a:pPr>
            <a:endParaRPr lang="es-PA" sz="7000" dirty="0" smtClean="0">
              <a:latin typeface="Arial" pitchFamily="34" charset="0"/>
              <a:cs typeface="Arial" pitchFamily="34" charset="0"/>
            </a:endParaRPr>
          </a:p>
          <a:p>
            <a:pPr>
              <a:buNone/>
            </a:pPr>
            <a:r>
              <a:rPr lang="es-PA" sz="9800" dirty="0" smtClean="0">
                <a:latin typeface="Arial" pitchFamily="34" charset="0"/>
                <a:cs typeface="Arial" pitchFamily="34" charset="0"/>
              </a:rPr>
              <a:t>    </a:t>
            </a:r>
            <a:r>
              <a:rPr lang="es-PA" sz="12800" dirty="0" smtClean="0">
                <a:latin typeface="Arial" pitchFamily="34" charset="0"/>
                <a:cs typeface="Arial" pitchFamily="34" charset="0"/>
              </a:rPr>
              <a:t>EFECTIVIDAD EN LOS COSTOS</a:t>
            </a:r>
            <a:endParaRPr lang="es-PA" sz="7000" dirty="0" smtClean="0">
              <a:latin typeface="Arial" pitchFamily="34" charset="0"/>
              <a:cs typeface="Arial" pitchFamily="34" charset="0"/>
            </a:endParaRPr>
          </a:p>
          <a:p>
            <a:pPr>
              <a:buNone/>
            </a:pPr>
            <a:r>
              <a:rPr lang="es-PA" sz="7700" dirty="0" smtClean="0">
                <a:latin typeface="Arial" pitchFamily="34" charset="0"/>
                <a:cs typeface="Arial" pitchFamily="34" charset="0"/>
              </a:rPr>
              <a:t> </a:t>
            </a:r>
            <a:r>
              <a:rPr lang="es-PA" sz="7700" dirty="0" smtClean="0">
                <a:latin typeface="Arial" pitchFamily="34" charset="0"/>
                <a:cs typeface="Arial" pitchFamily="34" charset="0"/>
              </a:rPr>
              <a:t>   </a:t>
            </a:r>
            <a:r>
              <a:rPr lang="es-PA" sz="10400" dirty="0" smtClean="0">
                <a:latin typeface="Arial" pitchFamily="34" charset="0"/>
                <a:cs typeface="Arial" pitchFamily="34" charset="0"/>
              </a:rPr>
              <a:t>L</a:t>
            </a:r>
            <a:r>
              <a:rPr lang="es-PA" sz="10400" dirty="0" smtClean="0">
                <a:latin typeface="Arial" pitchFamily="34" charset="0"/>
                <a:cs typeface="Arial" pitchFamily="34" charset="0"/>
              </a:rPr>
              <a:t>as características  descriptas anteriormente  derivan en el beneficio adicional de una reducción de costos, ya que, entre  otras cosas permite una distribución  de la enseñanza, capacitación de forma económica, en cualquier lugar y momento; ahorra costos en viajes y movilización; posibilita  que los profesores, instructores y alumnos  administren eficientemente  sus tiempos  y horarios; mejorar el aprendizaje en los estudiantes; reduce los tiempos de capacitación y reduce los costos  de producción de contenidos.</a:t>
            </a:r>
            <a:endParaRPr lang="es-PA" sz="10400" dirty="0">
              <a:latin typeface="Arial" pitchFamily="34" charset="0"/>
              <a:cs typeface="Arial"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l">
  <a:themeElements>
    <a:clrScheme name="Brío">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Fundición">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Mirador">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129</TotalTime>
  <Words>321</Words>
  <Application>Microsoft Office PowerPoint</Application>
  <PresentationFormat>Presentación en pantalla (4:3)</PresentationFormat>
  <Paragraphs>29</Paragraphs>
  <Slides>5</Slides>
  <Notes>0</Notes>
  <HiddenSlides>0</HiddenSlides>
  <MMClips>0</MMClips>
  <ScaleCrop>false</ScaleCrop>
  <HeadingPairs>
    <vt:vector size="4" baseType="variant">
      <vt:variant>
        <vt:lpstr>Tema</vt:lpstr>
      </vt:variant>
      <vt:variant>
        <vt:i4>1</vt:i4>
      </vt:variant>
      <vt:variant>
        <vt:lpstr>Títulos de diapositiva</vt:lpstr>
      </vt:variant>
      <vt:variant>
        <vt:i4>5</vt:i4>
      </vt:variant>
    </vt:vector>
  </HeadingPairs>
  <TitlesOfParts>
    <vt:vector size="6" baseType="lpstr">
      <vt:lpstr>Civil</vt:lpstr>
      <vt:lpstr>CARACTERISTICAS BASICAS DE E-LEARNING</vt:lpstr>
      <vt:lpstr>    INTEROPERABILIDAD </vt:lpstr>
      <vt:lpstr>MANEJABILIDAD</vt:lpstr>
      <vt:lpstr>ACCESIBILIDAD</vt:lpstr>
      <vt:lpstr>ESCALABILIDAD</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CARACTERISTICAS BASICAS DE E-LEARNING</dc:title>
  <dc:creator>PC</dc:creator>
  <cp:lastModifiedBy>PC</cp:lastModifiedBy>
  <cp:revision>2</cp:revision>
  <dcterms:created xsi:type="dcterms:W3CDTF">2018-01-03T06:23:48Z</dcterms:created>
  <dcterms:modified xsi:type="dcterms:W3CDTF">2018-01-04T05:17:03Z</dcterms:modified>
</cp:coreProperties>
</file>