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458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457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860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684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00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25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205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37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141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36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873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2392-046F-460E-A5E9-58A6D7CB85AD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D7FE-5060-4526-BD9C-D80F91F958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20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88639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b="1" dirty="0" smtClean="0"/>
              <a:t>Electrolysis of Aqueous Solution</a:t>
            </a:r>
            <a:endParaRPr lang="en-MY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765573"/>
            <a:ext cx="475252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MY" sz="2800" b="1" dirty="0" smtClean="0"/>
              <a:t>Factors affecting the selective discharge of ions at electrodes</a:t>
            </a:r>
            <a:endParaRPr lang="en-MY" sz="2800" b="1" dirty="0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4567801" y="1832248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2195736" y="2044080"/>
            <a:ext cx="5360716" cy="1676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195736" y="2044080"/>
            <a:ext cx="0" cy="46711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7556452" y="2044079"/>
            <a:ext cx="0" cy="5055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95536" y="2621597"/>
            <a:ext cx="2592288" cy="707886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 Narrow" pitchFamily="34" charset="0"/>
              </a:rPr>
              <a:t>Value of Standard </a:t>
            </a:r>
            <a:r>
              <a:rPr lang="en-US" sz="2000" b="1" dirty="0">
                <a:latin typeface="Arial Narrow" pitchFamily="34" charset="0"/>
              </a:rPr>
              <a:t>Electrode </a:t>
            </a:r>
            <a:r>
              <a:rPr lang="en-US" sz="2000" b="1" dirty="0" smtClean="0">
                <a:latin typeface="Arial Narrow" pitchFamily="34" charset="0"/>
              </a:rPr>
              <a:t>Potential</a:t>
            </a:r>
            <a:r>
              <a:rPr lang="en-US" sz="2000" b="1" dirty="0">
                <a:latin typeface="Arial Narrow" pitchFamily="34" charset="0"/>
              </a:rPr>
              <a:t>, </a:t>
            </a:r>
            <a:r>
              <a:rPr lang="en-US" sz="2000" b="1" dirty="0"/>
              <a:t>E</a:t>
            </a:r>
            <a:r>
              <a:rPr lang="en-US" sz="2000" b="1" dirty="0">
                <a:sym typeface="Symbol" pitchFamily="18" charset="2"/>
              </a:rPr>
              <a:t></a:t>
            </a:r>
            <a:endParaRPr lang="en-US" sz="2000" b="1" baseline="30000" dirty="0">
              <a:latin typeface="Arial Narrow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347864" y="2564904"/>
            <a:ext cx="2262960" cy="707886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Arial Narrow" pitchFamily="34" charset="0"/>
              </a:rPr>
              <a:t>Concentration </a:t>
            </a:r>
            <a:r>
              <a:rPr lang="en-US" sz="2000" b="1" dirty="0">
                <a:latin typeface="Arial Narrow" pitchFamily="34" charset="0"/>
              </a:rPr>
              <a:t>of </a:t>
            </a:r>
            <a:r>
              <a:rPr lang="en-US" sz="2000" b="1" dirty="0" smtClean="0">
                <a:latin typeface="Arial Narrow" pitchFamily="34" charset="0"/>
              </a:rPr>
              <a:t>ions in electrolyte</a:t>
            </a:r>
            <a:endParaRPr lang="en-US" sz="2000" b="1" baseline="30000" dirty="0">
              <a:latin typeface="Arial Narrow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6084168" y="2636912"/>
            <a:ext cx="2563994" cy="40011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Arial Narrow" pitchFamily="34" charset="0"/>
              </a:rPr>
              <a:t>Types </a:t>
            </a:r>
            <a:r>
              <a:rPr lang="en-US" sz="2000" b="1" dirty="0">
                <a:latin typeface="Arial Narrow" pitchFamily="34" charset="0"/>
              </a:rPr>
              <a:t>of </a:t>
            </a:r>
            <a:r>
              <a:rPr lang="en-US" sz="2000" b="1" dirty="0" smtClean="0">
                <a:latin typeface="Arial Narrow" pitchFamily="34" charset="0"/>
              </a:rPr>
              <a:t>electrode used</a:t>
            </a:r>
            <a:endParaRPr lang="en-US" sz="2000" b="1" baseline="30000" dirty="0">
              <a:latin typeface="Arial Narrow" pitchFamily="34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4572000" y="2044080"/>
            <a:ext cx="0" cy="46711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292050" y="3529755"/>
            <a:ext cx="260043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231775" indent="-231775">
              <a:buClr>
                <a:srgbClr val="FF6600"/>
              </a:buClr>
              <a:buFontTx/>
              <a:buBlip>
                <a:blip r:embed="rId2"/>
              </a:buBlip>
              <a:defRPr sz="2000"/>
            </a:lvl1pPr>
          </a:lstStyle>
          <a:p>
            <a:pPr>
              <a:spcAft>
                <a:spcPts val="1200"/>
              </a:spcAft>
            </a:pPr>
            <a:r>
              <a:rPr lang="en-US" b="1" dirty="0" smtClean="0"/>
              <a:t>Inert electrodes such as carbon or platinum do not take part in the reactions.</a:t>
            </a:r>
          </a:p>
          <a:p>
            <a:r>
              <a:rPr lang="en-US" b="1" dirty="0" smtClean="0"/>
              <a:t>Active </a:t>
            </a:r>
            <a:r>
              <a:rPr lang="en-US" b="1" dirty="0"/>
              <a:t>anode such as copper or zinc </a:t>
            </a:r>
            <a:r>
              <a:rPr lang="en-US" b="1" dirty="0" err="1"/>
              <a:t>ionises</a:t>
            </a:r>
            <a:r>
              <a:rPr lang="en-US" b="1" dirty="0"/>
              <a:t>  during electrolysis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491880" y="3820403"/>
            <a:ext cx="2853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000" b="1" dirty="0">
                <a:latin typeface="+mn-lt"/>
              </a:rPr>
              <a:t>Ions with higher concentration </a:t>
            </a:r>
            <a:r>
              <a:rPr lang="en-US" sz="2000" b="1" dirty="0" smtClean="0">
                <a:latin typeface="+mn-lt"/>
              </a:rPr>
              <a:t>will be discharged first.</a:t>
            </a:r>
            <a:endParaRPr lang="en-US" sz="2000" b="1" dirty="0">
              <a:latin typeface="+mn-lt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1520" y="3841081"/>
            <a:ext cx="3338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2000" b="1" dirty="0" smtClean="0"/>
              <a:t>Species </a:t>
            </a:r>
            <a:r>
              <a:rPr lang="en-US" sz="2000" b="1" dirty="0"/>
              <a:t>with more positive value </a:t>
            </a:r>
            <a:r>
              <a:rPr lang="en-US" sz="2000" b="1" dirty="0" err="1" smtClean="0"/>
              <a:t>E</a:t>
            </a:r>
            <a:r>
              <a:rPr lang="en-US" sz="2000" b="1" baseline="30000" dirty="0" err="1" smtClean="0"/>
              <a:t>o</a:t>
            </a:r>
            <a:r>
              <a:rPr lang="en-US" sz="2000" b="1" dirty="0" smtClean="0"/>
              <a:t>  </a:t>
            </a:r>
            <a:r>
              <a:rPr lang="en-US" sz="2000" b="1" dirty="0"/>
              <a:t>will have a greater tendency to be reduced. 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28951" y="5222526"/>
            <a:ext cx="33427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2000" b="1" dirty="0" smtClean="0"/>
              <a:t>Species </a:t>
            </a:r>
            <a:r>
              <a:rPr lang="en-US" sz="2000" b="1" dirty="0"/>
              <a:t>with </a:t>
            </a:r>
            <a:r>
              <a:rPr lang="en-US" sz="2000" b="1" dirty="0" smtClean="0"/>
              <a:t>more </a:t>
            </a:r>
            <a:r>
              <a:rPr lang="en-US" sz="2000" b="1" dirty="0"/>
              <a:t>negative value of </a:t>
            </a:r>
            <a:r>
              <a:rPr lang="en-US" sz="2000" b="1" dirty="0" err="1"/>
              <a:t>E</a:t>
            </a:r>
            <a:r>
              <a:rPr lang="en-US" sz="2000" b="1" baseline="30000" dirty="0" err="1"/>
              <a:t>o</a:t>
            </a:r>
            <a:r>
              <a:rPr lang="en-US" sz="2000" b="1" baseline="30000" dirty="0"/>
              <a:t> </a:t>
            </a:r>
            <a:r>
              <a:rPr lang="en-US" sz="2000" b="1" dirty="0" smtClean="0"/>
              <a:t> </a:t>
            </a:r>
            <a:r>
              <a:rPr lang="en-US" sz="2000" b="1" dirty="0"/>
              <a:t>will have a greater tendency to be </a:t>
            </a:r>
            <a:r>
              <a:rPr lang="en-US" sz="2000" b="1" dirty="0" err="1"/>
              <a:t>oxidised</a:t>
            </a:r>
            <a:r>
              <a:rPr lang="en-US" sz="2000" b="1" dirty="0"/>
              <a:t>.</a:t>
            </a: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7556452" y="3076728"/>
            <a:ext cx="0" cy="5055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4567801" y="3318982"/>
            <a:ext cx="0" cy="46711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2195736" y="3366767"/>
            <a:ext cx="0" cy="46711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702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2018-01-01T04:15:07Z</dcterms:created>
  <dcterms:modified xsi:type="dcterms:W3CDTF">2018-01-01T04:15:50Z</dcterms:modified>
</cp:coreProperties>
</file>