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7" r:id="rId4"/>
    <p:sldId id="258" r:id="rId5"/>
    <p:sldId id="259" r:id="rId6"/>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8" name="7 Marcador de número de diapositiva"/>
          <p:cNvSpPr>
            <a:spLocks noGrp="1"/>
          </p:cNvSpPr>
          <p:nvPr>
            <p:ph type="sldNum" sz="quarter" idx="11"/>
          </p:nvPr>
        </p:nvSpPr>
        <p:spPr/>
        <p:txBody>
          <a:bodyPr/>
          <a:lstStyle/>
          <a:p>
            <a:fld id="{D76AAC02-457C-4C73-A4B6-33118C3CC10C}" type="slidenum">
              <a:rPr lang="es-PA" smtClean="0"/>
              <a:t>‹Nº›</a:t>
            </a:fld>
            <a:endParaRPr lang="es-PA"/>
          </a:p>
        </p:txBody>
      </p:sp>
      <p:sp>
        <p:nvSpPr>
          <p:cNvPr id="9" name="8 Marcador de pie de página"/>
          <p:cNvSpPr>
            <a:spLocks noGrp="1"/>
          </p:cNvSpPr>
          <p:nvPr>
            <p:ph type="ftr" sz="quarter" idx="12"/>
          </p:nvPr>
        </p:nvSpPr>
        <p:spPr/>
        <p:txBody>
          <a:bodyPr/>
          <a:lstStyle/>
          <a:p>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343C024-20FA-446A-9346-9DA752F9D281}" type="datetimeFigureOut">
              <a:rPr lang="es-PA" smtClean="0"/>
              <a:t>23/12/17</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156448" y="6422064"/>
            <a:ext cx="762000" cy="365125"/>
          </a:xfrm>
        </p:spPr>
        <p:txBody>
          <a:bodyPr/>
          <a:lstStyle/>
          <a:p>
            <a:fld id="{D76AAC02-457C-4C73-A4B6-33118C3CC10C}"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4343C024-20FA-446A-9346-9DA752F9D281}" type="datetimeFigureOut">
              <a:rPr lang="es-PA" smtClean="0"/>
              <a:t>23/12/17</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76AAC02-457C-4C73-A4B6-33118C3CC10C}" type="slidenum">
              <a:rPr lang="es-PA" smtClean="0"/>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343C024-20FA-446A-9346-9DA752F9D281}" type="datetimeFigureOut">
              <a:rPr lang="es-PA" smtClean="0"/>
              <a:t>23/12/17</a:t>
            </a:fld>
            <a:endParaRPr lang="es-PA"/>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PA"/>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76AAC02-457C-4C73-A4B6-33118C3CC10C}" type="slidenum">
              <a:rPr lang="es-PA" smtClean="0"/>
              <a:t>‹Nº›</a:t>
            </a:fld>
            <a:endParaRPr lang="es-P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5" y="116632"/>
            <a:ext cx="9008964" cy="6009531"/>
          </a:xfrm>
        </p:spPr>
        <p:txBody>
          <a:bodyPr>
            <a:normAutofit/>
          </a:bodyPr>
          <a:lstStyle/>
          <a:p>
            <a:pPr marL="36576" indent="0" algn="ctr">
              <a:buNone/>
            </a:pPr>
            <a:r>
              <a:rPr lang="es-PA" dirty="0"/>
              <a:t>ISAE UNIVERSIDAD</a:t>
            </a:r>
            <a:br>
              <a:rPr lang="es-PA" dirty="0"/>
            </a:br>
            <a:r>
              <a:rPr lang="es-PA" dirty="0"/>
              <a:t>METETI</a:t>
            </a:r>
            <a:br>
              <a:rPr lang="es-PA" dirty="0"/>
            </a:br>
            <a:r>
              <a:rPr lang="es-PA" dirty="0"/>
              <a:t>FACULTAD DE CIENCIAS TECNOLÓGICAS</a:t>
            </a:r>
            <a:br>
              <a:rPr lang="es-PA" dirty="0"/>
            </a:br>
            <a:r>
              <a:rPr lang="es-PA" dirty="0"/>
              <a:t>LICENCIATURA EN SISTEMA DE </a:t>
            </a:r>
            <a:r>
              <a:rPr lang="es-PA" dirty="0" smtClean="0"/>
              <a:t>INFORMACIÓN </a:t>
            </a:r>
          </a:p>
          <a:p>
            <a:pPr marL="36576" indent="0" algn="ctr">
              <a:buNone/>
            </a:pPr>
            <a:r>
              <a:rPr lang="es-PA" sz="3200" dirty="0" smtClean="0"/>
              <a:t>OPCIÓN DE GRADO </a:t>
            </a:r>
            <a:r>
              <a:rPr lang="es-PA" dirty="0"/>
              <a:t/>
            </a:r>
            <a:br>
              <a:rPr lang="es-PA" dirty="0"/>
            </a:br>
            <a:r>
              <a:rPr lang="es-PA" dirty="0"/>
              <a:t>	HAROLD VILLARREAL 8779	</a:t>
            </a:r>
            <a:br>
              <a:rPr lang="es-PA" dirty="0"/>
            </a:br>
            <a:r>
              <a:rPr lang="es-PA" dirty="0"/>
              <a:t>TRABAJO A CONSIDERACIÓN DEL PROFESOR </a:t>
            </a:r>
            <a:br>
              <a:rPr lang="es-PA" dirty="0"/>
            </a:br>
            <a:r>
              <a:rPr lang="es-PA" dirty="0" smtClean="0"/>
              <a:t>Ernesto Sánchez</a:t>
            </a:r>
          </a:p>
          <a:p>
            <a:pPr marL="36576" indent="0" algn="ctr">
              <a:buNone/>
            </a:pPr>
            <a:r>
              <a:rPr lang="es-PA" dirty="0" smtClean="0"/>
              <a:t> 11-11-17</a:t>
            </a:r>
            <a:endParaRPr lang="es-P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0294" y="6364287"/>
            <a:ext cx="11461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041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4"/>
            <a:ext cx="7772400" cy="1470025"/>
          </a:xfrm>
        </p:spPr>
        <p:txBody>
          <a:bodyPr>
            <a:normAutofit fontScale="90000"/>
          </a:bodyPr>
          <a:lstStyle/>
          <a:p>
            <a:r>
              <a:rPr lang="es-PA" dirty="0" smtClean="0"/>
              <a:t>¿Qué es un sistema de gestión de aprendizaje</a:t>
            </a:r>
            <a:r>
              <a:rPr lang="es-PA" dirty="0"/>
              <a:t>(</a:t>
            </a:r>
            <a:r>
              <a:rPr lang="es-PA" dirty="0" err="1"/>
              <a:t>lms</a:t>
            </a:r>
            <a:r>
              <a:rPr lang="es-PA" dirty="0" smtClean="0"/>
              <a:t>)?</a:t>
            </a:r>
            <a:br>
              <a:rPr lang="es-PA" dirty="0" smtClean="0"/>
            </a:br>
            <a:endParaRPr lang="es-PA" dirty="0"/>
          </a:p>
        </p:txBody>
      </p:sp>
      <p:sp>
        <p:nvSpPr>
          <p:cNvPr id="3" name="2 Subtítulo"/>
          <p:cNvSpPr>
            <a:spLocks noGrp="1"/>
          </p:cNvSpPr>
          <p:nvPr>
            <p:ph type="subTitle" idx="1"/>
          </p:nvPr>
        </p:nvSpPr>
        <p:spPr>
          <a:xfrm>
            <a:off x="179512" y="3789040"/>
            <a:ext cx="8784976" cy="2248984"/>
          </a:xfrm>
        </p:spPr>
        <p:txBody>
          <a:bodyPr/>
          <a:lstStyle/>
          <a:p>
            <a:r>
              <a:rPr lang="es-PA" dirty="0" smtClean="0"/>
              <a:t>Un sistema de gestión de aprendizaje (LMS) es un software que facilita la gestión, entrega y seguimiento de analíticos de los programas de capacitación empresarial.</a:t>
            </a:r>
            <a:endParaRPr lang="es-P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3097" y="6376902"/>
            <a:ext cx="1146120" cy="495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550" y="2300288"/>
            <a:ext cx="3390900" cy="225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314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36576" indent="0">
              <a:buNone/>
            </a:pPr>
            <a:r>
              <a:rPr lang="es-PA" dirty="0"/>
              <a:t>La mayoría de los sistemas de gestión de aprendizaje son soluciones de software basados en la nube que las empresas usan como su herramienta fundamental para la gestión de sus programas de </a:t>
            </a:r>
            <a:r>
              <a:rPr lang="es-PA" dirty="0" smtClean="0"/>
              <a:t>capacitación.</a:t>
            </a:r>
            <a:endParaRPr lang="es-P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7825" y="6364287"/>
            <a:ext cx="11461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51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a:t>Para qué se usa un LMS?</a:t>
            </a:r>
            <a:br>
              <a:rPr lang="es-PA" dirty="0"/>
            </a:br>
            <a:endParaRPr lang="es-PA" dirty="0"/>
          </a:p>
        </p:txBody>
      </p:sp>
      <p:sp>
        <p:nvSpPr>
          <p:cNvPr id="3" name="2 Marcador de contenido"/>
          <p:cNvSpPr>
            <a:spLocks noGrp="1"/>
          </p:cNvSpPr>
          <p:nvPr>
            <p:ph idx="1"/>
          </p:nvPr>
        </p:nvSpPr>
        <p:spPr/>
        <p:txBody>
          <a:bodyPr/>
          <a:lstStyle/>
          <a:p>
            <a:r>
              <a:rPr lang="es-PA" dirty="0" smtClean="0"/>
              <a:t>En </a:t>
            </a:r>
            <a:r>
              <a:rPr lang="es-PA" dirty="0"/>
              <a:t>un nivel básico, el software para la gestión del aprendizaje se usa para centralizar, implementar y medir la capacitación empresarial</a:t>
            </a:r>
            <a:r>
              <a:rPr lang="es-PA" dirty="0" smtClean="0"/>
              <a:t>.</a:t>
            </a:r>
          </a:p>
          <a:p>
            <a:pPr marL="36576" indent="0">
              <a:buNone/>
            </a:pPr>
            <a:r>
              <a:rPr lang="es-PA" dirty="0" smtClean="0"/>
              <a:t>.</a:t>
            </a:r>
            <a:endParaRPr lang="es-PA" dirty="0"/>
          </a:p>
          <a:p>
            <a:endParaRPr lang="es-PA" dirty="0"/>
          </a:p>
          <a:p>
            <a:endParaRPr lang="es-P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7825" y="6390539"/>
            <a:ext cx="11461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677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a:t>Características clave que un LMS debe </a:t>
            </a:r>
            <a:r>
              <a:rPr lang="es-PA" dirty="0" smtClean="0"/>
              <a:t>incluir</a:t>
            </a:r>
            <a:endParaRPr lang="es-PA" dirty="0"/>
          </a:p>
        </p:txBody>
      </p:sp>
      <p:sp>
        <p:nvSpPr>
          <p:cNvPr id="3" name="2 Marcador de contenido"/>
          <p:cNvSpPr>
            <a:spLocks noGrp="1"/>
          </p:cNvSpPr>
          <p:nvPr>
            <p:ph idx="1"/>
          </p:nvPr>
        </p:nvSpPr>
        <p:spPr/>
        <p:txBody>
          <a:bodyPr>
            <a:normAutofit fontScale="92500" lnSpcReduction="10000"/>
          </a:bodyPr>
          <a:lstStyle/>
          <a:p>
            <a:r>
              <a:rPr lang="es-PA" dirty="0"/>
              <a:t>Automatización de tareas administrativas.</a:t>
            </a:r>
          </a:p>
          <a:p>
            <a:r>
              <a:rPr lang="es-PA" dirty="0"/>
              <a:t>Certificación y reentrenamiento </a:t>
            </a:r>
          </a:p>
          <a:p>
            <a:r>
              <a:rPr lang="es-PA" dirty="0"/>
              <a:t>Aprendizaje social.</a:t>
            </a:r>
          </a:p>
          <a:p>
            <a:r>
              <a:rPr lang="es-PA" dirty="0"/>
              <a:t>Movilidad </a:t>
            </a:r>
          </a:p>
          <a:p>
            <a:r>
              <a:rPr lang="es-PA" dirty="0"/>
              <a:t>Integración de contenido e interoperabilidad.</a:t>
            </a:r>
          </a:p>
          <a:p>
            <a:r>
              <a:rPr lang="es-PA" dirty="0" smtClean="0"/>
              <a:t>Integraciones</a:t>
            </a:r>
            <a:r>
              <a:rPr lang="es-PA" dirty="0"/>
              <a:t>.</a:t>
            </a:r>
          </a:p>
          <a:p>
            <a:r>
              <a:rPr lang="es-PA" dirty="0"/>
              <a:t>Aula ILT – dirigida por instructores.</a:t>
            </a:r>
          </a:p>
          <a:p>
            <a:r>
              <a:rPr lang="es-PA" dirty="0"/>
              <a:t>Reportes.</a:t>
            </a:r>
          </a:p>
          <a:p>
            <a:endParaRPr lang="es-P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9389" y="6370420"/>
            <a:ext cx="11461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132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TotalTime>
  <Words>143</Words>
  <Application>Microsoft Office PowerPoint</Application>
  <PresentationFormat>Presentación en pantalla (4:3)</PresentationFormat>
  <Paragraphs>18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Técnico</vt:lpstr>
      <vt:lpstr>Presentación de PowerPoint</vt:lpstr>
      <vt:lpstr>¿Qué es un sistema de gestión de aprendizaje(lms)? </vt:lpstr>
      <vt:lpstr>Presentación de PowerPoint</vt:lpstr>
      <vt:lpstr>Para qué se usa un LMS? </vt:lpstr>
      <vt:lpstr>Características clave que un LMS debe incluir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un sistema de gestión de aprendizaje?</dc:title>
  <dc:creator>Hp</dc:creator>
  <cp:lastModifiedBy>Hp</cp:lastModifiedBy>
  <cp:revision>4</cp:revision>
  <dcterms:created xsi:type="dcterms:W3CDTF">2017-12-23T15:30:21Z</dcterms:created>
  <dcterms:modified xsi:type="dcterms:W3CDTF">2017-12-23T16:11:04Z</dcterms:modified>
</cp:coreProperties>
</file>