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blackboard.com/es-es/Learn/Instructor/Getting_Started/Navigate_Outside_a_Course#explo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202847" y="917621"/>
            <a:ext cx="8915399" cy="1052848"/>
          </a:xfrm>
        </p:spPr>
        <p:txBody>
          <a:bodyPr/>
          <a:lstStyle/>
          <a:p>
            <a:r>
              <a:rPr lang="es-ES" dirty="0" smtClean="0"/>
              <a:t>BLACKBOARD LEARM </a:t>
            </a:r>
            <a:endParaRPr lang="es-ES" dirty="0"/>
          </a:p>
        </p:txBody>
      </p:sp>
      <p:pic>
        <p:nvPicPr>
          <p:cNvPr id="1026" name="Picture 2" descr="Resultado de imagen para blackboard learn platafor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847" y="2106880"/>
            <a:ext cx="7553325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66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21984" y="1296473"/>
            <a:ext cx="9727327" cy="37776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200" dirty="0"/>
              <a:t>Su interfaz puede tener diferentes colores, logotipos, pestañas, herramientas y nombres que son específicos de su institución. Por ejemplo, su institución puede cambiar el nombre de la pestaña Mi institución para que coincida con el nombre de su institución o eliminar una pestaña o herramienta por completo.</a:t>
            </a:r>
          </a:p>
          <a:p>
            <a:pPr marL="0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12729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89" y="95896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sz="2400" dirty="0"/>
              <a:t>P</a:t>
            </a:r>
            <a:r>
              <a:rPr lang="es-ES" sz="2400" dirty="0" smtClean="0"/>
              <a:t>uede </a:t>
            </a:r>
            <a:r>
              <a:rPr lang="es-ES" sz="2400" dirty="0"/>
              <a:t>utilizar cualquier teoría o modelo para enseñar su curso en línea porque se trata de un sistema abierto, flexible y centrado en los logros de los alumnos</a:t>
            </a:r>
            <a:endParaRPr lang="es-ES" sz="2400" dirty="0"/>
          </a:p>
        </p:txBody>
      </p:sp>
      <p:pic>
        <p:nvPicPr>
          <p:cNvPr id="2050" name="Picture 2" descr="Resultado de imagen para blackboard learn plataform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889" y="2442693"/>
            <a:ext cx="6716888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9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73302" y="1554051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dirty="0"/>
              <a:t>Hemos recopilado algunos consejos y pasos básicos para los profesores principiantes de Blackboard Learn que deseen aprender a crear contenido en un curso en línea. Queremos ayudarlo con los procesos y principios complejos que están involucrados cuando crea un curso desde cero.</a:t>
            </a:r>
          </a:p>
          <a:p>
            <a:pPr algn="ctr"/>
            <a:endParaRPr lang="es-ES" sz="2800" dirty="0"/>
          </a:p>
        </p:txBody>
      </p:sp>
      <p:pic>
        <p:nvPicPr>
          <p:cNvPr id="4" name="Imagen 3" descr="https://help.blackboard.com/sites/default/files/bb_assets_embed/19000/original_experienc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235" y="4985331"/>
            <a:ext cx="5591175" cy="1085850"/>
          </a:xfrm>
          <a:prstGeom prst="rect">
            <a:avLst/>
          </a:prstGeom>
          <a:ln w="228600" cap="sq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0504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z="3200" dirty="0"/>
              <a:t>A medida que avance por este tema, elija lo que se adapte mejor a su estilo de enseñanza y a las necesidades de sus alumnos.</a:t>
            </a:r>
          </a:p>
          <a:p>
            <a:pPr lvl="0"/>
            <a:r>
              <a:rPr lang="es-ES" sz="3200" dirty="0"/>
              <a:t>Después de realizar los pasos básicos, tendrá un curso listo para los alumnos.</a:t>
            </a:r>
          </a:p>
          <a:p>
            <a:pPr lvl="0"/>
            <a:r>
              <a:rPr lang="es-ES" sz="3200" dirty="0"/>
              <a:t>Determine su vista del curso</a:t>
            </a:r>
            <a:endParaRPr lang="es-ES" sz="3200" b="1" dirty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7236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46986" y="772732"/>
            <a:ext cx="9057626" cy="5138490"/>
          </a:xfrm>
        </p:spPr>
        <p:txBody>
          <a:bodyPr>
            <a:normAutofit/>
          </a:bodyPr>
          <a:lstStyle/>
          <a:p>
            <a:pPr lvl="0" algn="just"/>
            <a:r>
              <a:rPr lang="es-ES" sz="2400" dirty="0"/>
              <a:t>Según la experiencia elegida por su institución, es posible que tenga la flexibilidad de elegir cómo desea que se vea su curso en Blackboard Learn.</a:t>
            </a:r>
          </a:p>
          <a:p>
            <a:pPr lvl="0" algn="just"/>
            <a:r>
              <a:rPr lang="es-ES" sz="2400" dirty="0"/>
              <a:t>Experiencia: Describe cómo se ve la interfaz fuera de un curso, y qué características y opciones de navegación aparecen. Su institución puede elegir entre la experiencia Original y la experiencia Ultra.</a:t>
            </a:r>
          </a:p>
          <a:p>
            <a:pPr lvl="0" algn="just"/>
            <a:r>
              <a:rPr lang="es-ES" sz="2400" dirty="0"/>
              <a:t>Usted tiene la </a:t>
            </a:r>
            <a:r>
              <a:rPr lang="es-ES" sz="2400" u="sng" dirty="0">
                <a:hlinkClick r:id="rId2" tooltip="Navegar por Blackboard Learn"/>
              </a:rPr>
              <a:t>experiencia Original</a:t>
            </a:r>
            <a:r>
              <a:rPr lang="es-ES" sz="2400" dirty="0"/>
              <a:t> si su nombre aparece en la esquina superior derecha de su ventana después de iniciar sesión. Desde las pestañas del encabezado de la página puede dirigirse a otras áreas del sistema.</a:t>
            </a:r>
          </a:p>
        </p:txBody>
      </p:sp>
    </p:spTree>
    <p:extLst>
      <p:ext uri="{BB962C8B-B14F-4D97-AF65-F5344CB8AC3E}">
        <p14:creationId xmlns:p14="http://schemas.microsoft.com/office/powerpoint/2010/main" val="46103642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220</Words>
  <Application>Microsoft Office PowerPoint</Application>
  <PresentationFormat>Panorámica</PresentationFormat>
  <Paragraphs>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Espiral</vt:lpstr>
      <vt:lpstr>BLACKBOARD LEARM </vt:lpstr>
      <vt:lpstr>Presentación de PowerPoint</vt:lpstr>
      <vt:lpstr>Puede utilizar cualquier teoría o modelo para enseñar su curso en línea porque se trata de un sistema abierto, flexible y centrado en los logros de los alumnos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BLACKBOARD LEARM </dc:title>
  <dc:creator>MA</dc:creator>
  <cp:lastModifiedBy>MA</cp:lastModifiedBy>
  <cp:revision>1</cp:revision>
  <dcterms:created xsi:type="dcterms:W3CDTF">2018-02-01T15:27:37Z</dcterms:created>
  <dcterms:modified xsi:type="dcterms:W3CDTF">2018-02-01T15:34:30Z</dcterms:modified>
</cp:coreProperties>
</file>