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009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65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98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11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60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301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10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28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47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06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019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BBD95-B029-4E10-9E13-5575917D1098}" type="datetimeFigureOut">
              <a:rPr lang="it-IT" smtClean="0"/>
              <a:t>10/04/2018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11A6-F4FB-4A4A-BFDA-1CE04B5F85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1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sellaDiTesto 3"/>
          <p:cNvSpPr txBox="1">
            <a:spLocks noChangeArrowheads="1"/>
          </p:cNvSpPr>
          <p:nvPr/>
        </p:nvSpPr>
        <p:spPr bwMode="auto">
          <a:xfrm>
            <a:off x="720725" y="2565400"/>
            <a:ext cx="2016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Ampliamento di produzione ottenuto per via:</a:t>
            </a:r>
          </a:p>
        </p:txBody>
      </p:sp>
      <p:sp>
        <p:nvSpPr>
          <p:cNvPr id="12" name="Freccia a destra 11"/>
          <p:cNvSpPr/>
          <p:nvPr/>
        </p:nvSpPr>
        <p:spPr>
          <a:xfrm rot="20135864">
            <a:off x="2549525" y="2457450"/>
            <a:ext cx="1150938" cy="2159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1099021">
            <a:off x="2568575" y="3381375"/>
            <a:ext cx="1152525" cy="2159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067175" y="1881188"/>
            <a:ext cx="1225550" cy="369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ESTENSIVA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067175" y="3587750"/>
            <a:ext cx="1225550" cy="3698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INTENSIVA</a:t>
            </a:r>
          </a:p>
        </p:txBody>
      </p:sp>
      <p:sp>
        <p:nvSpPr>
          <p:cNvPr id="4103" name="CasellaDiTesto 15"/>
          <p:cNvSpPr txBox="1">
            <a:spLocks noChangeArrowheads="1"/>
          </p:cNvSpPr>
          <p:nvPr/>
        </p:nvSpPr>
        <p:spPr bwMode="auto">
          <a:xfrm>
            <a:off x="5932488" y="1779588"/>
            <a:ext cx="23764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Con l’ampliamento delle aree coltivate  </a:t>
            </a:r>
          </a:p>
        </p:txBody>
      </p:sp>
      <p:sp>
        <p:nvSpPr>
          <p:cNvPr id="4104" name="CasellaDiTesto 16"/>
          <p:cNvSpPr txBox="1">
            <a:spLocks noChangeArrowheads="1"/>
          </p:cNvSpPr>
          <p:nvPr/>
        </p:nvSpPr>
        <p:spPr bwMode="auto">
          <a:xfrm>
            <a:off x="6072188" y="3489325"/>
            <a:ext cx="23034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Con migliore sfruttamento del suolo </a:t>
            </a:r>
          </a:p>
        </p:txBody>
      </p:sp>
      <p:sp>
        <p:nvSpPr>
          <p:cNvPr id="4105" name="CasellaDiTesto 17"/>
          <p:cNvSpPr txBox="1">
            <a:spLocks noChangeArrowheads="1"/>
          </p:cNvSpPr>
          <p:nvPr/>
        </p:nvSpPr>
        <p:spPr bwMode="auto">
          <a:xfrm>
            <a:off x="6102350" y="4508500"/>
            <a:ext cx="18732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Grazie a tecniche più efficaci, migliori attrezzi, nuove coltivazioni</a:t>
            </a:r>
          </a:p>
        </p:txBody>
      </p:sp>
      <p:sp>
        <p:nvSpPr>
          <p:cNvPr id="4106" name="CasellaDiTesto 18"/>
          <p:cNvSpPr txBox="1">
            <a:spLocks noChangeArrowheads="1"/>
          </p:cNvSpPr>
          <p:nvPr/>
        </p:nvSpPr>
        <p:spPr bwMode="auto">
          <a:xfrm>
            <a:off x="5959475" y="231775"/>
            <a:ext cx="2149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/>
              <a:t>Grazie </a:t>
            </a:r>
            <a:r>
              <a:rPr lang="it-IT" altLang="it-IT" sz="1800" dirty="0"/>
              <a:t>a opere di bonifica o con la colonizzazione di ampi spazi disabitati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5508625" y="3771900"/>
            <a:ext cx="4508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5508625" y="2065338"/>
            <a:ext cx="4238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" name="Gallone 24"/>
          <p:cNvSpPr/>
          <p:nvPr/>
        </p:nvSpPr>
        <p:spPr>
          <a:xfrm rot="5400000">
            <a:off x="6784181" y="4085432"/>
            <a:ext cx="382587" cy="463550"/>
          </a:xfrm>
          <a:prstGeom prst="chevron">
            <a:avLst>
              <a:gd name="adj" fmla="val 54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6" name="Gallone 25"/>
          <p:cNvSpPr/>
          <p:nvPr/>
        </p:nvSpPr>
        <p:spPr>
          <a:xfrm rot="16200000">
            <a:off x="6784181" y="1372394"/>
            <a:ext cx="382588" cy="463550"/>
          </a:xfrm>
          <a:prstGeom prst="chevron">
            <a:avLst>
              <a:gd name="adj" fmla="val 547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tx1"/>
              </a:solidFill>
            </a:endParaRPr>
          </a:p>
        </p:txBody>
      </p:sp>
      <p:sp>
        <p:nvSpPr>
          <p:cNvPr id="28" name="Callout con frecce a sinistra/destra 27"/>
          <p:cNvSpPr/>
          <p:nvPr/>
        </p:nvSpPr>
        <p:spPr>
          <a:xfrm>
            <a:off x="3492500" y="4868863"/>
            <a:ext cx="2592388" cy="1081087"/>
          </a:xfrm>
          <a:prstGeom prst="leftRight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112" name="CasellaDiTesto 26"/>
          <p:cNvSpPr txBox="1">
            <a:spLocks noChangeArrowheads="1"/>
          </p:cNvSpPr>
          <p:nvPr/>
        </p:nvSpPr>
        <p:spPr bwMode="auto">
          <a:xfrm>
            <a:off x="4306888" y="5006975"/>
            <a:ext cx="11699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Ciò portò gli storici a parlare di</a:t>
            </a:r>
          </a:p>
        </p:txBody>
      </p:sp>
      <p:sp>
        <p:nvSpPr>
          <p:cNvPr id="4113" name="CasellaDiTesto 28"/>
          <p:cNvSpPr txBox="1">
            <a:spLocks noChangeArrowheads="1"/>
          </p:cNvSpPr>
          <p:nvPr/>
        </p:nvSpPr>
        <p:spPr bwMode="auto">
          <a:xfrm>
            <a:off x="395288" y="5224463"/>
            <a:ext cx="3025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«Rivoluzione agricola»</a:t>
            </a:r>
          </a:p>
        </p:txBody>
      </p:sp>
      <p:sp>
        <p:nvSpPr>
          <p:cNvPr id="4114" name="Segnaposto piè di pagina 1"/>
          <p:cNvSpPr txBox="1">
            <a:spLocks/>
          </p:cNvSpPr>
          <p:nvPr/>
        </p:nvSpPr>
        <p:spPr bwMode="auto">
          <a:xfrm>
            <a:off x="6275388" y="634841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>
                <a:solidFill>
                  <a:srgbClr val="898989"/>
                </a:solidFill>
              </a:rPr>
              <a:t>Francesca Fiumana</a:t>
            </a:r>
          </a:p>
        </p:txBody>
      </p:sp>
    </p:spTree>
    <p:extLst>
      <p:ext uri="{BB962C8B-B14F-4D97-AF65-F5344CB8AC3E}">
        <p14:creationId xmlns:p14="http://schemas.microsoft.com/office/powerpoint/2010/main" val="39195213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allievo</dc:creator>
  <cp:lastModifiedBy>allievo</cp:lastModifiedBy>
  <cp:revision>1</cp:revision>
  <dcterms:created xsi:type="dcterms:W3CDTF">2018-04-10T09:30:20Z</dcterms:created>
  <dcterms:modified xsi:type="dcterms:W3CDTF">2018-04-10T09:31:23Z</dcterms:modified>
</cp:coreProperties>
</file>