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81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498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961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3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7254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6233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4006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183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0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186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750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94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235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817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110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406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0DB8-FCC7-4148-A321-952901FFDA98}" type="datetimeFigureOut">
              <a:rPr lang="es-CO" smtClean="0"/>
              <a:t>8/06/2018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3744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784" y="953037"/>
            <a:ext cx="10586433" cy="3026535"/>
          </a:xfrm>
        </p:spPr>
        <p:txBody>
          <a:bodyPr>
            <a:normAutofit/>
          </a:bodyPr>
          <a:lstStyle/>
          <a:p>
            <a:pPr algn="ctr"/>
            <a:r>
              <a:rPr lang="es-CO" sz="7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DISPOSITIVOS DE ENTRADA Y SALIDA </a:t>
            </a:r>
          </a:p>
        </p:txBody>
      </p:sp>
    </p:spTree>
    <p:extLst>
      <p:ext uri="{BB962C8B-B14F-4D97-AF65-F5344CB8AC3E}">
        <p14:creationId xmlns:p14="http://schemas.microsoft.com/office/powerpoint/2010/main" val="149144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7161" y="633769"/>
            <a:ext cx="8911687" cy="1280890"/>
          </a:xfrm>
        </p:spPr>
        <p:txBody>
          <a:bodyPr>
            <a:normAutofit/>
          </a:bodyPr>
          <a:lstStyle/>
          <a:p>
            <a:r>
              <a:rPr lang="es-CO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ESTOS DISPOSITOVOS SON: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Quemador de CD y DVD </a:t>
            </a:r>
          </a:p>
          <a:p>
            <a:r>
              <a:rPr lang="es-CO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Fax </a:t>
            </a:r>
          </a:p>
          <a:p>
            <a:r>
              <a:rPr lang="es-CO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Router </a:t>
            </a:r>
          </a:p>
          <a:p>
            <a:r>
              <a:rPr lang="es-CO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Pantalla táctil </a:t>
            </a:r>
          </a:p>
          <a:p>
            <a:r>
              <a:rPr lang="es-CO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Transmisores de bluetooth</a:t>
            </a:r>
          </a:p>
          <a:p>
            <a:endParaRPr lang="es-CO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omic Sans MS" panose="030F0702030302020204" pitchFamily="66" charset="0"/>
            </a:endParaRPr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915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3883" y="20220"/>
            <a:ext cx="6939052" cy="1600200"/>
          </a:xfrm>
        </p:spPr>
        <p:txBody>
          <a:bodyPr>
            <a:normAutofit/>
          </a:bodyPr>
          <a:lstStyle/>
          <a:p>
            <a:r>
              <a:rPr lang="es-CO" sz="53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Quemador de CD y DVD </a:t>
            </a:r>
            <a:br>
              <a:rPr lang="es-CO" dirty="0">
                <a:latin typeface="Baskerville Old Face" panose="02020602080505020303" pitchFamily="18" charset="0"/>
              </a:rPr>
            </a:b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466" y="2057400"/>
            <a:ext cx="5181600" cy="3066298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18452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Un grabador de CD/DVD, escritor de CD/DVD o quemador de CD/DVD es un dispositivo de disco usado para producir discos o sacar copias de discos legibles . Un grabador de DVD produce discos de DVD que se pueden leer en reproductores de vídeo o dispositivos de DVD-ROM.</a:t>
            </a:r>
          </a:p>
        </p:txBody>
      </p:sp>
    </p:spTree>
    <p:extLst>
      <p:ext uri="{BB962C8B-B14F-4D97-AF65-F5344CB8AC3E}">
        <p14:creationId xmlns:p14="http://schemas.microsoft.com/office/powerpoint/2010/main" val="193467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8862" y="186744"/>
            <a:ext cx="3932237" cy="1268569"/>
          </a:xfrm>
        </p:spPr>
        <p:txBody>
          <a:bodyPr>
            <a:noAutofit/>
          </a:bodyPr>
          <a:lstStyle/>
          <a:p>
            <a:r>
              <a:rPr lang="es-CO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Fax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896" y="1725769"/>
            <a:ext cx="5076340" cy="3215016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Es una pantalla que mediante un toque directo sobre su superficie permite la entrada de datos​ y órdenes al dispositivo, y a su vez muestra los resultados introducidos previamente.</a:t>
            </a:r>
          </a:p>
        </p:txBody>
      </p:sp>
    </p:spTree>
    <p:extLst>
      <p:ext uri="{BB962C8B-B14F-4D97-AF65-F5344CB8AC3E}">
        <p14:creationId xmlns:p14="http://schemas.microsoft.com/office/powerpoint/2010/main" val="1970393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4035" y="694722"/>
            <a:ext cx="5254624" cy="976312"/>
          </a:xfrm>
        </p:spPr>
        <p:txBody>
          <a:bodyPr>
            <a:normAutofit fontScale="90000"/>
          </a:bodyPr>
          <a:lstStyle/>
          <a:p>
            <a:r>
              <a:rPr lang="es-CO" sz="89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Router </a:t>
            </a:r>
            <a:br>
              <a:rPr lang="es-CO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</a:br>
            <a:endParaRPr lang="es-CO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Freestyle Script" panose="030804020302050B0404" pitchFamily="66" charset="0"/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58" y="1182878"/>
            <a:ext cx="5143500" cy="3901440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13274" y="1928611"/>
            <a:ext cx="5303435" cy="3811588"/>
          </a:xfrm>
        </p:spPr>
        <p:txBody>
          <a:bodyPr>
            <a:normAutofit/>
          </a:bodyPr>
          <a:lstStyle/>
          <a:p>
            <a:r>
              <a:rPr lang="es-C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Es un dispositivo de hardware que permite la interconexión de ordenadores en red. El router o enrutador es un dispositivo que opera en capa tres de nivel de 3. Así, permite que varias redes u ordenadores se conecten entre sí y, por ejemplo, compartan una misma conexión de Internet.</a:t>
            </a:r>
          </a:p>
        </p:txBody>
      </p:sp>
    </p:spTree>
    <p:extLst>
      <p:ext uri="{BB962C8B-B14F-4D97-AF65-F5344CB8AC3E}">
        <p14:creationId xmlns:p14="http://schemas.microsoft.com/office/powerpoint/2010/main" val="4167042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365" y="231819"/>
            <a:ext cx="4955705" cy="1516487"/>
          </a:xfrm>
        </p:spPr>
        <p:txBody>
          <a:bodyPr/>
          <a:lstStyle/>
          <a:p>
            <a:pPr algn="ctr"/>
            <a:r>
              <a:rPr lang="es-CO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Pantalla táctil </a:t>
            </a:r>
            <a:br>
              <a:rPr lang="es-CO" dirty="0"/>
            </a:b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9284" y="2057400"/>
            <a:ext cx="4927703" cy="4019371"/>
          </a:xfrm>
          <a:prstGeom prst="rect">
            <a:avLst/>
          </a:prstGeo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26154" y="2057400"/>
            <a:ext cx="4826916" cy="3811588"/>
          </a:xfrm>
        </p:spPr>
        <p:txBody>
          <a:bodyPr>
            <a:normAutofit/>
          </a:bodyPr>
          <a:lstStyle/>
          <a:p>
            <a:r>
              <a:rPr lang="es-C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rPr>
              <a:t>Es una pantalla que mediante un toque directo sobre su superficie permite la entrada de datos​ y órdenes al dispositivo, y a su vez muestra los resultados introducidos previamente.</a:t>
            </a:r>
          </a:p>
        </p:txBody>
      </p:sp>
    </p:spTree>
    <p:extLst>
      <p:ext uri="{BB962C8B-B14F-4D97-AF65-F5344CB8AC3E}">
        <p14:creationId xmlns:p14="http://schemas.microsoft.com/office/powerpoint/2010/main" val="17472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1005" y="637164"/>
            <a:ext cx="8291333" cy="1600200"/>
          </a:xfrm>
        </p:spPr>
        <p:txBody>
          <a:bodyPr>
            <a:noAutofit/>
          </a:bodyPr>
          <a:lstStyle/>
          <a:p>
            <a:r>
              <a:rPr lang="es-CO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Freestyle Script" panose="030804020302050B0404" pitchFamily="66" charset="0"/>
              </a:rPr>
              <a:t>Transmisores de bluetooth</a:t>
            </a:r>
            <a:br>
              <a:rPr lang="es-CO" sz="5400" b="1" dirty="0">
                <a:latin typeface="Baskerville Old Face" panose="02020602080505020303" pitchFamily="18" charset="0"/>
              </a:rPr>
            </a:br>
            <a:endParaRPr lang="es-CO" sz="5400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35999" y="2054997"/>
            <a:ext cx="5161767" cy="3811588"/>
          </a:xfrm>
        </p:spPr>
        <p:txBody>
          <a:bodyPr>
            <a:normAutofit/>
          </a:bodyPr>
          <a:lstStyle/>
          <a:p>
            <a:r>
              <a:rPr lang="es-C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  <a:cs typeface="Arabic Typesetting" panose="03020402040406030203" pitchFamily="66" charset="-78"/>
              </a:rPr>
              <a:t>Bluetooth es una especificación tecnológica para redes inalámbricas que permite la transmisión de voz y datos entre distintos dispositivos mediante una radiofrecuencia segura (2,4 GHz). ... Existen tres clases de Bluetooth: Clase 1 (con un alcance aproximado de 100 metros), Clase 2 (10 metros) y Clase 3 (1 metro).</a:t>
            </a:r>
          </a:p>
        </p:txBody>
      </p:sp>
      <p:pic>
        <p:nvPicPr>
          <p:cNvPr id="5" name="Marcador de contenido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338" y="1924878"/>
            <a:ext cx="2328394" cy="2328394"/>
          </a:xfrm>
          <a:prstGeom prst="rect">
            <a:avLst/>
          </a:prstGeom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409" y="2237364"/>
            <a:ext cx="3086929" cy="308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6288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168</Words>
  <Application>Microsoft Office PowerPoint</Application>
  <PresentationFormat>Panorámica</PresentationFormat>
  <Paragraphs>18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Arabic Typesetting</vt:lpstr>
      <vt:lpstr>Arial</vt:lpstr>
      <vt:lpstr>Baskerville Old Face</vt:lpstr>
      <vt:lpstr>Century Gothic</vt:lpstr>
      <vt:lpstr>Comic Sans MS</vt:lpstr>
      <vt:lpstr>Freestyle Script</vt:lpstr>
      <vt:lpstr>Wingdings 3</vt:lpstr>
      <vt:lpstr>Espiral</vt:lpstr>
      <vt:lpstr>DISPOSITIVOS DE ENTRADA Y SALIDA </vt:lpstr>
      <vt:lpstr>ESTOS DISPOSITOVOS SON:</vt:lpstr>
      <vt:lpstr>Quemador de CD y DVD  </vt:lpstr>
      <vt:lpstr>Fax</vt:lpstr>
      <vt:lpstr>Router  </vt:lpstr>
      <vt:lpstr>Pantalla táctil  </vt:lpstr>
      <vt:lpstr>Transmisores de bluetooth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jorge luis vega hernández</cp:lastModifiedBy>
  <cp:revision>9</cp:revision>
  <dcterms:created xsi:type="dcterms:W3CDTF">2018-05-24T12:27:58Z</dcterms:created>
  <dcterms:modified xsi:type="dcterms:W3CDTF">2018-06-08T20:01:27Z</dcterms:modified>
</cp:coreProperties>
</file>