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8" d="100"/>
          <a:sy n="118" d="100"/>
        </p:scale>
        <p:origin x="768" y="-18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96E2A-9156-4B3B-90FE-4F9F6BB4AFF5}" type="datetimeFigureOut">
              <a:rPr lang="fr-FR" smtClean="0"/>
              <a:t>18/06/2018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38CF9-4B48-4955-8241-C8F742AA25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576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1952-D303-4C1B-947F-FB55A30EA5D0}" type="datetimeFigureOut">
              <a:rPr lang="fr-CA" smtClean="0"/>
              <a:t>2018-06-18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C02A-F0D2-4E62-A43F-684B9E364B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488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1952-D303-4C1B-947F-FB55A30EA5D0}" type="datetimeFigureOut">
              <a:rPr lang="fr-CA" smtClean="0"/>
              <a:t>2018-06-18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C02A-F0D2-4E62-A43F-684B9E364B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900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1952-D303-4C1B-947F-FB55A30EA5D0}" type="datetimeFigureOut">
              <a:rPr lang="fr-CA" smtClean="0"/>
              <a:t>2018-06-18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C02A-F0D2-4E62-A43F-684B9E364B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690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1952-D303-4C1B-947F-FB55A30EA5D0}" type="datetimeFigureOut">
              <a:rPr lang="fr-CA" smtClean="0"/>
              <a:t>2018-06-18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C02A-F0D2-4E62-A43F-684B9E364B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7538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1952-D303-4C1B-947F-FB55A30EA5D0}" type="datetimeFigureOut">
              <a:rPr lang="fr-CA" smtClean="0"/>
              <a:t>2018-06-18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C02A-F0D2-4E62-A43F-684B9E364B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741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1952-D303-4C1B-947F-FB55A30EA5D0}" type="datetimeFigureOut">
              <a:rPr lang="fr-CA" smtClean="0"/>
              <a:t>2018-06-18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C02A-F0D2-4E62-A43F-684B9E364B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189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1952-D303-4C1B-947F-FB55A30EA5D0}" type="datetimeFigureOut">
              <a:rPr lang="fr-CA" smtClean="0"/>
              <a:t>2018-06-18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C02A-F0D2-4E62-A43F-684B9E364B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379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1952-D303-4C1B-947F-FB55A30EA5D0}" type="datetimeFigureOut">
              <a:rPr lang="fr-CA" smtClean="0"/>
              <a:t>2018-06-18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C02A-F0D2-4E62-A43F-684B9E364B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847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1952-D303-4C1B-947F-FB55A30EA5D0}" type="datetimeFigureOut">
              <a:rPr lang="fr-CA" smtClean="0"/>
              <a:t>2018-06-18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C02A-F0D2-4E62-A43F-684B9E364B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648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1952-D303-4C1B-947F-FB55A30EA5D0}" type="datetimeFigureOut">
              <a:rPr lang="fr-CA" smtClean="0"/>
              <a:t>2018-06-18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C02A-F0D2-4E62-A43F-684B9E364B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544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1952-D303-4C1B-947F-FB55A30EA5D0}" type="datetimeFigureOut">
              <a:rPr lang="fr-CA" smtClean="0"/>
              <a:t>2018-06-18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C02A-F0D2-4E62-A43F-684B9E364B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293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91952-D303-4C1B-947F-FB55A30EA5D0}" type="datetimeFigureOut">
              <a:rPr lang="fr-CA" smtClean="0"/>
              <a:t>2018-06-18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FC02A-F0D2-4E62-A43F-684B9E364B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626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645024" y="251520"/>
            <a:ext cx="2965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Nom</a:t>
            </a:r>
            <a:r>
              <a:rPr lang="fr-CA" dirty="0"/>
              <a:t> : ____________________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132855" y="928111"/>
            <a:ext cx="2363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>
                <a:latin typeface="Harrington" panose="04040505050A02020702" pitchFamily="82" charset="0"/>
              </a:rPr>
              <a:t>Dialogue, à la manière de Mathis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88640" y="1404379"/>
            <a:ext cx="63367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A" sz="1200" dirty="0">
                <a:latin typeface="LeoCursive" pitchFamily="50" charset="0"/>
              </a:rPr>
              <a:t>Voici un extrait du livre « Du bruit sous le lit », de Mathis.</a:t>
            </a:r>
          </a:p>
          <a:p>
            <a:pPr>
              <a:lnSpc>
                <a:spcPct val="150000"/>
              </a:lnSpc>
            </a:pPr>
            <a:endParaRPr lang="fr-CA" sz="1200" dirty="0">
              <a:latin typeface="LeoCursive" pitchFamily="50" charset="0"/>
            </a:endParaRP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CA" sz="1200" dirty="0">
                <a:latin typeface="LeoCursive" pitchFamily="50" charset="0"/>
              </a:rPr>
              <a:t>Ah oui, c’est tout?  Quoi d’autre?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CA" sz="1200" dirty="0">
                <a:latin typeface="LeoCursive" pitchFamily="50" charset="0"/>
              </a:rPr>
              <a:t>J’ai d’affreux tentacules visqueux!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CA" sz="1200" dirty="0">
                <a:latin typeface="LeoCursive" pitchFamily="50" charset="0"/>
              </a:rPr>
              <a:t>Ah oui, c’est tout?  Quoi d’autre?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CA" sz="1200" dirty="0">
                <a:latin typeface="LeoCursive" pitchFamily="50" charset="0"/>
              </a:rPr>
              <a:t>J’ai les crocs jaunes et une haleine d’œuf pourri!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CA" sz="1200" dirty="0">
                <a:latin typeface="LeoCursive" pitchFamily="50" charset="0"/>
              </a:rPr>
              <a:t>Ah oui, c’est tout?  Quoi d’autre?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CA" sz="1200" dirty="0">
                <a:latin typeface="LeoCursive" pitchFamily="50" charset="0"/>
              </a:rPr>
              <a:t>J’ai de longues griffes empoisonnées!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fr-CA" sz="1200" dirty="0">
              <a:latin typeface="LeoCursive" pitchFamily="50" charset="0"/>
            </a:endParaRPr>
          </a:p>
          <a:p>
            <a:pPr>
              <a:lnSpc>
                <a:spcPct val="150000"/>
              </a:lnSpc>
            </a:pPr>
            <a:r>
              <a:rPr lang="fr-CA" sz="1200" dirty="0">
                <a:latin typeface="LeoCursive" pitchFamily="50" charset="0"/>
              </a:rPr>
              <a:t>Comme tu peux le constater, le premier personnage répète toujours la même chose.  L’autre personnage lui répond en ajoutant des éléments.</a:t>
            </a:r>
          </a:p>
          <a:p>
            <a:pPr>
              <a:lnSpc>
                <a:spcPct val="150000"/>
              </a:lnSpc>
            </a:pPr>
            <a:endParaRPr lang="fr-CA" sz="1200" dirty="0">
              <a:latin typeface="LeoCursive" pitchFamily="50" charset="0"/>
            </a:endParaRPr>
          </a:p>
          <a:p>
            <a:pPr>
              <a:lnSpc>
                <a:spcPct val="150000"/>
              </a:lnSpc>
            </a:pPr>
            <a:r>
              <a:rPr lang="fr-CA" sz="1200" dirty="0">
                <a:latin typeface="LeoCursive" pitchFamily="50" charset="0"/>
              </a:rPr>
              <a:t>À toi de jouer!  Invente un dialogue dans lequel un personnage dira toujours la même chose, et l’autre personnage lui répondra en ajoutant de nouveaux détails.</a:t>
            </a:r>
          </a:p>
          <a:p>
            <a:pPr>
              <a:lnSpc>
                <a:spcPct val="150000"/>
              </a:lnSpc>
            </a:pPr>
            <a:r>
              <a:rPr lang="fr-CA" sz="1200" dirty="0">
                <a:latin typeface="LeoCursive" pitchFamily="50" charset="0"/>
              </a:rPr>
              <a:t>N’oublie pas les règles du dialogue telles qu’on les a vues ensemble!  Va revoir le tableau au besoin!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fr-CA" sz="1200" dirty="0">
              <a:latin typeface="LeoCursive" pitchFamily="50" charset="0"/>
            </a:endParaRPr>
          </a:p>
        </p:txBody>
      </p:sp>
      <p:pic>
        <p:nvPicPr>
          <p:cNvPr id="7" name="Picture 2" descr="Résultats de recherche d'images pour « du bruit sous le lit 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888" y="6012160"/>
            <a:ext cx="1973535" cy="2727277"/>
          </a:xfrm>
          <a:prstGeom prst="rect">
            <a:avLst/>
          </a:prstGeom>
          <a:noFill/>
        </p:spPr>
      </p:pic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2736F5C5-26E8-4758-8C16-3FBD24AFE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création Caroline Brault 2017</a:t>
            </a:r>
          </a:p>
        </p:txBody>
      </p:sp>
    </p:spTree>
    <p:extLst>
      <p:ext uri="{BB962C8B-B14F-4D97-AF65-F5344CB8AC3E}">
        <p14:creationId xmlns:p14="http://schemas.microsoft.com/office/powerpoint/2010/main" val="8396095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Harrington</vt:lpstr>
      <vt:lpstr>LeoCursive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Brault</dc:creator>
  <cp:lastModifiedBy>Caroline Brault</cp:lastModifiedBy>
  <cp:revision>2</cp:revision>
  <dcterms:created xsi:type="dcterms:W3CDTF">2016-10-07T12:42:26Z</dcterms:created>
  <dcterms:modified xsi:type="dcterms:W3CDTF">2018-06-18T23:14:20Z</dcterms:modified>
</cp:coreProperties>
</file>