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23" autoAdjust="0"/>
    <p:restoredTop sz="94660"/>
  </p:normalViewPr>
  <p:slideViewPr>
    <p:cSldViewPr snapToGrid="0">
      <p:cViewPr varScale="1">
        <p:scale>
          <a:sx n="41" d="100"/>
          <a:sy n="41" d="100"/>
        </p:scale>
        <p:origin x="84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DF38-0DA7-4EFB-A279-1780527AD64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8770-7D3E-40C5-A91E-C7D86F00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61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DF38-0DA7-4EFB-A279-1780527AD64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8770-7D3E-40C5-A91E-C7D86F00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3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DF38-0DA7-4EFB-A279-1780527AD64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8770-7D3E-40C5-A91E-C7D86F00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8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DF38-0DA7-4EFB-A279-1780527AD64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8770-7D3E-40C5-A91E-C7D86F00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0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DF38-0DA7-4EFB-A279-1780527AD64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8770-7D3E-40C5-A91E-C7D86F00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6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DF38-0DA7-4EFB-A279-1780527AD64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8770-7D3E-40C5-A91E-C7D86F00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1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DF38-0DA7-4EFB-A279-1780527AD64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8770-7D3E-40C5-A91E-C7D86F00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10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DF38-0DA7-4EFB-A279-1780527AD64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8770-7D3E-40C5-A91E-C7D86F00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4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DF38-0DA7-4EFB-A279-1780527AD64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8770-7D3E-40C5-A91E-C7D86F00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9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DF38-0DA7-4EFB-A279-1780527AD64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8770-7D3E-40C5-A91E-C7D86F00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7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DF38-0DA7-4EFB-A279-1780527AD64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8770-7D3E-40C5-A91E-C7D86F00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9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3DF38-0DA7-4EFB-A279-1780527AD64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28770-7D3E-40C5-A91E-C7D86F005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8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0753"/>
          <a:stretch/>
        </p:blipFill>
        <p:spPr>
          <a:xfrm>
            <a:off x="0" y="0"/>
            <a:ext cx="3096491" cy="34497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9702" r="21921"/>
          <a:stretch/>
        </p:blipFill>
        <p:spPr>
          <a:xfrm>
            <a:off x="9469581" y="0"/>
            <a:ext cx="2722419" cy="34913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91344"/>
            <a:ext cx="4482349" cy="33666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23385" y="3491344"/>
            <a:ext cx="3868615" cy="33666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/>
          <a:srcRect r="32227"/>
          <a:stretch/>
        </p:blipFill>
        <p:spPr>
          <a:xfrm>
            <a:off x="3096491" y="0"/>
            <a:ext cx="3200400" cy="34497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96891" y="0"/>
            <a:ext cx="3172689" cy="34497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82349" y="3491345"/>
            <a:ext cx="3841036" cy="336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18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bhagan</dc:creator>
  <cp:lastModifiedBy>stephanie bhagan</cp:lastModifiedBy>
  <cp:revision>2</cp:revision>
  <dcterms:created xsi:type="dcterms:W3CDTF">2020-09-25T22:03:07Z</dcterms:created>
  <dcterms:modified xsi:type="dcterms:W3CDTF">2020-09-26T00:39:35Z</dcterms:modified>
</cp:coreProperties>
</file>