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7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1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7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2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0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3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5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7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0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8FBAA-2932-4E7C-977F-E5DC67CF19C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DF240-942F-4096-80BD-AD4DDCC9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4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4786"/>
          <a:stretch/>
        </p:blipFill>
        <p:spPr>
          <a:xfrm>
            <a:off x="274320" y="-251460"/>
            <a:ext cx="11521440" cy="710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7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2020-10-05T12:38:04Z</dcterms:created>
  <dcterms:modified xsi:type="dcterms:W3CDTF">2020-10-05T12:38:22Z</dcterms:modified>
</cp:coreProperties>
</file>