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49F8183-E04D-4F9F-9454-49A9E467914A}" type="datetimeFigureOut">
              <a:rPr lang="en-TT" smtClean="0"/>
              <a:t>10/10/2020</a:t>
            </a:fld>
            <a:endParaRPr lang="en-TT"/>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TT"/>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0770699-6619-4EA6-A81E-274709B85C22}" type="slidenum">
              <a:rPr lang="en-TT" smtClean="0"/>
              <a:t>‹#›</a:t>
            </a:fld>
            <a:endParaRPr lang="en-TT"/>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91660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F8183-E04D-4F9F-9454-49A9E467914A}" type="datetimeFigureOut">
              <a:rPr lang="en-TT" smtClean="0"/>
              <a:t>10/10/2020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10770699-6619-4EA6-A81E-274709B85C22}" type="slidenum">
              <a:rPr lang="en-TT" smtClean="0"/>
              <a:t>‹#›</a:t>
            </a:fld>
            <a:endParaRPr lang="en-TT"/>
          </a:p>
        </p:txBody>
      </p:sp>
    </p:spTree>
    <p:extLst>
      <p:ext uri="{BB962C8B-B14F-4D97-AF65-F5344CB8AC3E}">
        <p14:creationId xmlns:p14="http://schemas.microsoft.com/office/powerpoint/2010/main" val="1672969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F8183-E04D-4F9F-9454-49A9E467914A}" type="datetimeFigureOut">
              <a:rPr lang="en-TT" smtClean="0"/>
              <a:t>10/10/2020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10770699-6619-4EA6-A81E-274709B85C22}" type="slidenum">
              <a:rPr lang="en-TT" smtClean="0"/>
              <a:t>‹#›</a:t>
            </a:fld>
            <a:endParaRPr lang="en-TT"/>
          </a:p>
        </p:txBody>
      </p:sp>
    </p:spTree>
    <p:extLst>
      <p:ext uri="{BB962C8B-B14F-4D97-AF65-F5344CB8AC3E}">
        <p14:creationId xmlns:p14="http://schemas.microsoft.com/office/powerpoint/2010/main" val="142247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F8183-E04D-4F9F-9454-49A9E467914A}" type="datetimeFigureOut">
              <a:rPr lang="en-TT" smtClean="0"/>
              <a:t>10/10/2020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10770699-6619-4EA6-A81E-274709B85C22}" type="slidenum">
              <a:rPr lang="en-TT" smtClean="0"/>
              <a:t>‹#›</a:t>
            </a:fld>
            <a:endParaRPr lang="en-TT"/>
          </a:p>
        </p:txBody>
      </p:sp>
    </p:spTree>
    <p:extLst>
      <p:ext uri="{BB962C8B-B14F-4D97-AF65-F5344CB8AC3E}">
        <p14:creationId xmlns:p14="http://schemas.microsoft.com/office/powerpoint/2010/main" val="3307537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49F8183-E04D-4F9F-9454-49A9E467914A}" type="datetimeFigureOut">
              <a:rPr lang="en-TT" smtClean="0"/>
              <a:t>10/10/2020</a:t>
            </a:fld>
            <a:endParaRPr lang="en-TT"/>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TT"/>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0770699-6619-4EA6-A81E-274709B85C22}" type="slidenum">
              <a:rPr lang="en-TT" smtClean="0"/>
              <a:t>‹#›</a:t>
            </a:fld>
            <a:endParaRPr lang="en-TT"/>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345162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9F8183-E04D-4F9F-9454-49A9E467914A}" type="datetimeFigureOut">
              <a:rPr lang="en-TT" smtClean="0"/>
              <a:t>10/10/2020</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10770699-6619-4EA6-A81E-274709B85C22}" type="slidenum">
              <a:rPr lang="en-TT" smtClean="0"/>
              <a:t>‹#›</a:t>
            </a:fld>
            <a:endParaRPr lang="en-TT"/>
          </a:p>
        </p:txBody>
      </p:sp>
    </p:spTree>
    <p:extLst>
      <p:ext uri="{BB962C8B-B14F-4D97-AF65-F5344CB8AC3E}">
        <p14:creationId xmlns:p14="http://schemas.microsoft.com/office/powerpoint/2010/main" val="231487916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9F8183-E04D-4F9F-9454-49A9E467914A}" type="datetimeFigureOut">
              <a:rPr lang="en-TT" smtClean="0"/>
              <a:t>10/10/2020</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10770699-6619-4EA6-A81E-274709B85C22}" type="slidenum">
              <a:rPr lang="en-TT" smtClean="0"/>
              <a:t>‹#›</a:t>
            </a:fld>
            <a:endParaRPr lang="en-TT"/>
          </a:p>
        </p:txBody>
      </p:sp>
    </p:spTree>
    <p:extLst>
      <p:ext uri="{BB962C8B-B14F-4D97-AF65-F5344CB8AC3E}">
        <p14:creationId xmlns:p14="http://schemas.microsoft.com/office/powerpoint/2010/main" val="362844301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9F8183-E04D-4F9F-9454-49A9E467914A}" type="datetimeFigureOut">
              <a:rPr lang="en-TT" smtClean="0"/>
              <a:t>10/10/2020</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10770699-6619-4EA6-A81E-274709B85C22}" type="slidenum">
              <a:rPr lang="en-TT" smtClean="0"/>
              <a:t>‹#›</a:t>
            </a:fld>
            <a:endParaRPr lang="en-TT"/>
          </a:p>
        </p:txBody>
      </p:sp>
    </p:spTree>
    <p:extLst>
      <p:ext uri="{BB962C8B-B14F-4D97-AF65-F5344CB8AC3E}">
        <p14:creationId xmlns:p14="http://schemas.microsoft.com/office/powerpoint/2010/main" val="2759850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9F8183-E04D-4F9F-9454-49A9E467914A}" type="datetimeFigureOut">
              <a:rPr lang="en-TT" smtClean="0"/>
              <a:t>10/10/2020</a:t>
            </a:fld>
            <a:endParaRPr lang="en-TT"/>
          </a:p>
        </p:txBody>
      </p:sp>
      <p:sp>
        <p:nvSpPr>
          <p:cNvPr id="3" name="Footer Placeholder 2"/>
          <p:cNvSpPr>
            <a:spLocks noGrp="1"/>
          </p:cNvSpPr>
          <p:nvPr>
            <p:ph type="ftr" sz="quarter" idx="11"/>
          </p:nvPr>
        </p:nvSpPr>
        <p:spPr/>
        <p:txBody>
          <a:bodyPr/>
          <a:lstStyle/>
          <a:p>
            <a:endParaRPr lang="en-TT"/>
          </a:p>
        </p:txBody>
      </p:sp>
      <p:sp>
        <p:nvSpPr>
          <p:cNvPr id="4" name="Slide Number Placeholder 3"/>
          <p:cNvSpPr>
            <a:spLocks noGrp="1"/>
          </p:cNvSpPr>
          <p:nvPr>
            <p:ph type="sldNum" sz="quarter" idx="12"/>
          </p:nvPr>
        </p:nvSpPr>
        <p:spPr/>
        <p:txBody>
          <a:bodyPr/>
          <a:lstStyle/>
          <a:p>
            <a:fld id="{10770699-6619-4EA6-A81E-274709B85C22}" type="slidenum">
              <a:rPr lang="en-TT" smtClean="0"/>
              <a:t>‹#›</a:t>
            </a:fld>
            <a:endParaRPr lang="en-TT"/>
          </a:p>
        </p:txBody>
      </p:sp>
    </p:spTree>
    <p:extLst>
      <p:ext uri="{BB962C8B-B14F-4D97-AF65-F5344CB8AC3E}">
        <p14:creationId xmlns:p14="http://schemas.microsoft.com/office/powerpoint/2010/main" val="3028287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F49F8183-E04D-4F9F-9454-49A9E467914A}" type="datetimeFigureOut">
              <a:rPr lang="en-TT" smtClean="0"/>
              <a:t>10/10/2020</a:t>
            </a:fld>
            <a:endParaRPr lang="en-TT"/>
          </a:p>
        </p:txBody>
      </p:sp>
      <p:sp>
        <p:nvSpPr>
          <p:cNvPr id="6" name="Footer Placeholder 5"/>
          <p:cNvSpPr>
            <a:spLocks noGrp="1"/>
          </p:cNvSpPr>
          <p:nvPr>
            <p:ph type="ftr" sz="quarter" idx="11"/>
          </p:nvPr>
        </p:nvSpPr>
        <p:spPr>
          <a:xfrm>
            <a:off x="2103620" y="6375679"/>
            <a:ext cx="3482179" cy="345796"/>
          </a:xfrm>
        </p:spPr>
        <p:txBody>
          <a:bodyPr/>
          <a:lstStyle/>
          <a:p>
            <a:endParaRPr lang="en-TT"/>
          </a:p>
        </p:txBody>
      </p:sp>
      <p:sp>
        <p:nvSpPr>
          <p:cNvPr id="7" name="Slide Number Placeholder 6"/>
          <p:cNvSpPr>
            <a:spLocks noGrp="1"/>
          </p:cNvSpPr>
          <p:nvPr>
            <p:ph type="sldNum" sz="quarter" idx="12"/>
          </p:nvPr>
        </p:nvSpPr>
        <p:spPr>
          <a:xfrm>
            <a:off x="5691014" y="6375679"/>
            <a:ext cx="1232456" cy="345796"/>
          </a:xfrm>
        </p:spPr>
        <p:txBody>
          <a:bodyPr/>
          <a:lstStyle/>
          <a:p>
            <a:fld id="{10770699-6619-4EA6-A81E-274709B85C22}" type="slidenum">
              <a:rPr lang="en-TT" smtClean="0"/>
              <a:t>‹#›</a:t>
            </a:fld>
            <a:endParaRPr lang="en-TT"/>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334633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F49F8183-E04D-4F9F-9454-49A9E467914A}" type="datetimeFigureOut">
              <a:rPr lang="en-TT" smtClean="0"/>
              <a:t>10/10/2020</a:t>
            </a:fld>
            <a:endParaRPr lang="en-TT"/>
          </a:p>
        </p:txBody>
      </p:sp>
      <p:sp>
        <p:nvSpPr>
          <p:cNvPr id="6" name="Footer Placeholder 5"/>
          <p:cNvSpPr>
            <a:spLocks noGrp="1"/>
          </p:cNvSpPr>
          <p:nvPr>
            <p:ph type="ftr" sz="quarter" idx="11"/>
          </p:nvPr>
        </p:nvSpPr>
        <p:spPr>
          <a:xfrm>
            <a:off x="2103621" y="6375679"/>
            <a:ext cx="3482178" cy="345796"/>
          </a:xfrm>
        </p:spPr>
        <p:txBody>
          <a:bodyPr/>
          <a:lstStyle/>
          <a:p>
            <a:endParaRPr lang="en-TT"/>
          </a:p>
        </p:txBody>
      </p:sp>
      <p:sp>
        <p:nvSpPr>
          <p:cNvPr id="7" name="Slide Number Placeholder 6"/>
          <p:cNvSpPr>
            <a:spLocks noGrp="1"/>
          </p:cNvSpPr>
          <p:nvPr>
            <p:ph type="sldNum" sz="quarter" idx="12"/>
          </p:nvPr>
        </p:nvSpPr>
        <p:spPr>
          <a:xfrm>
            <a:off x="5687568" y="6375679"/>
            <a:ext cx="1234440" cy="345796"/>
          </a:xfrm>
        </p:spPr>
        <p:txBody>
          <a:bodyPr/>
          <a:lstStyle/>
          <a:p>
            <a:fld id="{10770699-6619-4EA6-A81E-274709B85C22}" type="slidenum">
              <a:rPr lang="en-TT" smtClean="0"/>
              <a:t>‹#›</a:t>
            </a:fld>
            <a:endParaRPr lang="en-TT"/>
          </a:p>
        </p:txBody>
      </p:sp>
    </p:spTree>
    <p:extLst>
      <p:ext uri="{BB962C8B-B14F-4D97-AF65-F5344CB8AC3E}">
        <p14:creationId xmlns:p14="http://schemas.microsoft.com/office/powerpoint/2010/main" val="1804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49F8183-E04D-4F9F-9454-49A9E467914A}" type="datetimeFigureOut">
              <a:rPr lang="en-TT" smtClean="0"/>
              <a:t>10/10/2020</a:t>
            </a:fld>
            <a:endParaRPr lang="en-TT"/>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TT"/>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0770699-6619-4EA6-A81E-274709B85C22}" type="slidenum">
              <a:rPr lang="en-TT" smtClean="0"/>
              <a:t>‹#›</a:t>
            </a:fld>
            <a:endParaRPr lang="en-TT"/>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37017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8C3C4-E79E-444D-9A54-C0D3525A7830}"/>
              </a:ext>
            </a:extLst>
          </p:cNvPr>
          <p:cNvSpPr>
            <a:spLocks noGrp="1"/>
          </p:cNvSpPr>
          <p:nvPr>
            <p:ph type="ctrTitle"/>
          </p:nvPr>
        </p:nvSpPr>
        <p:spPr/>
        <p:txBody>
          <a:bodyPr/>
          <a:lstStyle/>
          <a:p>
            <a:r>
              <a:rPr lang="en-TT" dirty="0" err="1"/>
              <a:t>Burdizzos</a:t>
            </a:r>
            <a:endParaRPr lang="en-TT" dirty="0"/>
          </a:p>
        </p:txBody>
      </p:sp>
    </p:spTree>
    <p:extLst>
      <p:ext uri="{BB962C8B-B14F-4D97-AF65-F5344CB8AC3E}">
        <p14:creationId xmlns:p14="http://schemas.microsoft.com/office/powerpoint/2010/main" val="73852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75DCE-B78C-483B-AA0A-BD191055C7D2}"/>
              </a:ext>
            </a:extLst>
          </p:cNvPr>
          <p:cNvSpPr>
            <a:spLocks noGrp="1"/>
          </p:cNvSpPr>
          <p:nvPr>
            <p:ph type="title"/>
          </p:nvPr>
        </p:nvSpPr>
        <p:spPr>
          <a:xfrm>
            <a:off x="1251677" y="645105"/>
            <a:ext cx="4357499" cy="1320855"/>
          </a:xfrm>
        </p:spPr>
        <p:txBody>
          <a:bodyPr>
            <a:normAutofit/>
          </a:bodyPr>
          <a:lstStyle/>
          <a:p>
            <a:r>
              <a:rPr lang="en-TT" sz="2100"/>
              <a:t>Burdizzos- stagger crushes to avoid necrosis of scrotum</a:t>
            </a:r>
            <a:br>
              <a:rPr lang="en-TT" sz="2100"/>
            </a:br>
            <a:endParaRPr lang="en-TT" sz="2100"/>
          </a:p>
        </p:txBody>
      </p:sp>
      <p:sp>
        <p:nvSpPr>
          <p:cNvPr id="3" name="Content Placeholder 2">
            <a:extLst>
              <a:ext uri="{FF2B5EF4-FFF2-40B4-BE49-F238E27FC236}">
                <a16:creationId xmlns:a16="http://schemas.microsoft.com/office/drawing/2014/main" id="{0844C352-42BD-4F50-84E6-6C6E03C38F9A}"/>
              </a:ext>
            </a:extLst>
          </p:cNvPr>
          <p:cNvSpPr>
            <a:spLocks noGrp="1"/>
          </p:cNvSpPr>
          <p:nvPr>
            <p:ph idx="1"/>
          </p:nvPr>
        </p:nvSpPr>
        <p:spPr>
          <a:xfrm>
            <a:off x="1089020" y="1617785"/>
            <a:ext cx="4526253" cy="4261807"/>
          </a:xfrm>
        </p:spPr>
        <p:txBody>
          <a:bodyPr>
            <a:normAutofit/>
          </a:bodyPr>
          <a:lstStyle/>
          <a:p>
            <a:pPr>
              <a:lnSpc>
                <a:spcPct val="100000"/>
              </a:lnSpc>
            </a:pPr>
            <a:r>
              <a:rPr lang="en-TT" dirty="0">
                <a:solidFill>
                  <a:schemeClr val="tx1"/>
                </a:solidFill>
              </a:rPr>
              <a:t>Crushing the cord without cutting the skin on the lateral aspect of the scrotum on each side without crushing across entire neck of scrotum, this is to preserve blood supply to scrotum and prevent necrosis.</a:t>
            </a:r>
          </a:p>
          <a:p>
            <a:pPr>
              <a:lnSpc>
                <a:spcPct val="100000"/>
              </a:lnSpc>
            </a:pPr>
            <a:r>
              <a:rPr lang="en-TT" dirty="0">
                <a:solidFill>
                  <a:schemeClr val="tx1"/>
                </a:solidFill>
              </a:rPr>
              <a:t>Ensure that the vascular supply to BOTH testicles have been crushed. The chords should be crushed twice per side to ensure this is done.</a:t>
            </a:r>
          </a:p>
          <a:p>
            <a:pPr>
              <a:lnSpc>
                <a:spcPct val="100000"/>
              </a:lnSpc>
            </a:pPr>
            <a:endParaRPr lang="en-TT" dirty="0">
              <a:solidFill>
                <a:schemeClr val="tx1"/>
              </a:solidFill>
            </a:endParaRPr>
          </a:p>
        </p:txBody>
      </p:sp>
      <p:pic>
        <p:nvPicPr>
          <p:cNvPr id="4" name="Content Placeholder 3">
            <a:extLst>
              <a:ext uri="{FF2B5EF4-FFF2-40B4-BE49-F238E27FC236}">
                <a16:creationId xmlns:a16="http://schemas.microsoft.com/office/drawing/2014/main" id="{19D39D94-0BC6-45AE-A433-715E18C1845C}"/>
              </a:ext>
            </a:extLst>
          </p:cNvPr>
          <p:cNvPicPr>
            <a:picLocks/>
          </p:cNvPicPr>
          <p:nvPr/>
        </p:nvPicPr>
        <p:blipFill>
          <a:blip r:embed="rId2"/>
          <a:stretch>
            <a:fillRect/>
          </a:stretch>
        </p:blipFill>
        <p:spPr>
          <a:xfrm>
            <a:off x="6467097" y="462226"/>
            <a:ext cx="4832831" cy="5594047"/>
          </a:xfrm>
          <a:prstGeom prst="rect">
            <a:avLst/>
          </a:prstGeom>
        </p:spPr>
      </p:pic>
    </p:spTree>
    <p:extLst>
      <p:ext uri="{BB962C8B-B14F-4D97-AF65-F5344CB8AC3E}">
        <p14:creationId xmlns:p14="http://schemas.microsoft.com/office/powerpoint/2010/main" val="3421712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CBA4699-7BD1-4992-BB7D-7946A4441CD2}"/>
              </a:ext>
            </a:extLst>
          </p:cNvPr>
          <p:cNvPicPr>
            <a:picLocks noGrp="1"/>
          </p:cNvPicPr>
          <p:nvPr>
            <p:ph idx="1"/>
          </p:nvPr>
        </p:nvPicPr>
        <p:blipFill>
          <a:blip r:embed="rId2"/>
          <a:stretch>
            <a:fillRect/>
          </a:stretch>
        </p:blipFill>
        <p:spPr>
          <a:xfrm>
            <a:off x="1477107" y="773723"/>
            <a:ext cx="9172135" cy="5205045"/>
          </a:xfrm>
          <a:prstGeom prst="rect">
            <a:avLst/>
          </a:prstGeom>
        </p:spPr>
      </p:pic>
    </p:spTree>
    <p:extLst>
      <p:ext uri="{BB962C8B-B14F-4D97-AF65-F5344CB8AC3E}">
        <p14:creationId xmlns:p14="http://schemas.microsoft.com/office/powerpoint/2010/main" val="4036693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8725E-EF47-4A73-A98C-BA0E78C9E808}"/>
              </a:ext>
            </a:extLst>
          </p:cNvPr>
          <p:cNvSpPr>
            <a:spLocks noGrp="1"/>
          </p:cNvSpPr>
          <p:nvPr>
            <p:ph type="title"/>
          </p:nvPr>
        </p:nvSpPr>
        <p:spPr>
          <a:xfrm>
            <a:off x="1251677" y="645105"/>
            <a:ext cx="4842131" cy="1436913"/>
          </a:xfrm>
        </p:spPr>
        <p:txBody>
          <a:bodyPr>
            <a:normAutofit/>
          </a:bodyPr>
          <a:lstStyle/>
          <a:p>
            <a:r>
              <a:rPr lang="en-US" sz="2800" dirty="0"/>
              <a:t>Why was this the chosen method for this case?</a:t>
            </a:r>
            <a:endParaRPr lang="en-TT" sz="2800" dirty="0"/>
          </a:p>
        </p:txBody>
      </p:sp>
      <p:sp>
        <p:nvSpPr>
          <p:cNvPr id="3" name="Content Placeholder 2">
            <a:extLst>
              <a:ext uri="{FF2B5EF4-FFF2-40B4-BE49-F238E27FC236}">
                <a16:creationId xmlns:a16="http://schemas.microsoft.com/office/drawing/2014/main" id="{FCB9BBE6-3A4A-46BA-AD52-AAADEFDD1014}"/>
              </a:ext>
            </a:extLst>
          </p:cNvPr>
          <p:cNvSpPr>
            <a:spLocks noGrp="1"/>
          </p:cNvSpPr>
          <p:nvPr>
            <p:ph idx="1"/>
          </p:nvPr>
        </p:nvSpPr>
        <p:spPr>
          <a:xfrm>
            <a:off x="1251678" y="2286001"/>
            <a:ext cx="4558279" cy="3926894"/>
          </a:xfrm>
        </p:spPr>
        <p:txBody>
          <a:bodyPr>
            <a:normAutofit/>
          </a:bodyPr>
          <a:lstStyle/>
          <a:p>
            <a:pPr>
              <a:lnSpc>
                <a:spcPct val="100000"/>
              </a:lnSpc>
            </a:pPr>
            <a:r>
              <a:rPr lang="en-TT" sz="1800" dirty="0">
                <a:solidFill>
                  <a:schemeClr val="tx1"/>
                </a:solidFill>
              </a:rPr>
              <a:t>This method was chosen because: it is quick, less painful, decreased chance of complications such as infections or improper wound healing as there is no incisions involved. </a:t>
            </a:r>
          </a:p>
          <a:p>
            <a:pPr>
              <a:lnSpc>
                <a:spcPct val="100000"/>
              </a:lnSpc>
            </a:pPr>
            <a:r>
              <a:rPr lang="en-TT" sz="1800" dirty="0">
                <a:solidFill>
                  <a:schemeClr val="tx1"/>
                </a:solidFill>
              </a:rPr>
              <a:t>It can be done on any age of buck, however the younger the better. </a:t>
            </a:r>
          </a:p>
          <a:p>
            <a:pPr>
              <a:lnSpc>
                <a:spcPct val="100000"/>
              </a:lnSpc>
            </a:pPr>
            <a:r>
              <a:rPr lang="en-TT" sz="1800" dirty="0">
                <a:solidFill>
                  <a:schemeClr val="tx1"/>
                </a:solidFill>
              </a:rPr>
              <a:t>NOTE; the size of the animal will determine which size instrument can be used, but the </a:t>
            </a:r>
            <a:r>
              <a:rPr lang="en-TT" sz="1800" dirty="0" err="1">
                <a:solidFill>
                  <a:schemeClr val="tx1"/>
                </a:solidFill>
              </a:rPr>
              <a:t>burdizzo</a:t>
            </a:r>
            <a:r>
              <a:rPr lang="en-TT" sz="1800" dirty="0">
                <a:solidFill>
                  <a:schemeClr val="tx1"/>
                </a:solidFill>
              </a:rPr>
              <a:t> is commercially available in multiple sizes to suit the size of the animal.</a:t>
            </a:r>
          </a:p>
          <a:p>
            <a:pPr>
              <a:lnSpc>
                <a:spcPct val="100000"/>
              </a:lnSpc>
            </a:pPr>
            <a:endParaRPr lang="en-TT" sz="1700" dirty="0">
              <a:solidFill>
                <a:schemeClr val="tx1"/>
              </a:solidFill>
            </a:endParaRPr>
          </a:p>
        </p:txBody>
      </p:sp>
      <p:pic>
        <p:nvPicPr>
          <p:cNvPr id="4" name="Picture 3">
            <a:extLst>
              <a:ext uri="{FF2B5EF4-FFF2-40B4-BE49-F238E27FC236}">
                <a16:creationId xmlns:a16="http://schemas.microsoft.com/office/drawing/2014/main" id="{7F9B9DA4-46E7-43F4-BC25-8AB166D09FFE}"/>
              </a:ext>
            </a:extLst>
          </p:cNvPr>
          <p:cNvPicPr/>
          <p:nvPr/>
        </p:nvPicPr>
        <p:blipFill>
          <a:blip r:embed="rId2"/>
          <a:stretch>
            <a:fillRect/>
          </a:stretch>
        </p:blipFill>
        <p:spPr>
          <a:xfrm>
            <a:off x="6098193" y="1572750"/>
            <a:ext cx="5176744" cy="3738759"/>
          </a:xfrm>
          <a:prstGeom prst="rect">
            <a:avLst/>
          </a:prstGeom>
        </p:spPr>
      </p:pic>
    </p:spTree>
    <p:extLst>
      <p:ext uri="{BB962C8B-B14F-4D97-AF65-F5344CB8AC3E}">
        <p14:creationId xmlns:p14="http://schemas.microsoft.com/office/powerpoint/2010/main" val="301530915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otalTime>3</TotalTime>
  <Words>163</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Gill Sans MT</vt:lpstr>
      <vt:lpstr>Impact</vt:lpstr>
      <vt:lpstr>Badge</vt:lpstr>
      <vt:lpstr>Burdizzos</vt:lpstr>
      <vt:lpstr>Burdizzos- stagger crushes to avoid necrosis of scrotum </vt:lpstr>
      <vt:lpstr>PowerPoint Presentation</vt:lpstr>
      <vt:lpstr>Why was this the chosen method for this case?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Burdizzos</dc:title>
  <dc:creator>Elizabeth Kauffmann</dc:creator>
  <cp:lastModifiedBy>Elizabeth Kauffmann</cp:lastModifiedBy>
  <cp:revision>1</cp:revision>
  <dcterms:created xsi:type="dcterms:W3CDTF">2020-10-10T13:42:22Z</dcterms:created>
  <dcterms:modified xsi:type="dcterms:W3CDTF">2020-10-10T13:45:23Z</dcterms:modified>
</cp:coreProperties>
</file>