
<file path=[Content_Types].xml><?xml version="1.0" encoding="utf-8"?>
<Types xmlns="http://schemas.openxmlformats.org/package/2006/content-types">
  <Default Extension="gif" ContentType="image/gif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3" d="100"/>
          <a:sy n="63" d="100"/>
        </p:scale>
        <p:origin x="10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beefsite.com/articles/838/maximizing-beef-bull-fertility-and-reproduction/" TargetMode="External"/><Relationship Id="rId2" Type="http://schemas.openxmlformats.org/officeDocument/2006/relationships/hyperlink" Target="https://www.slideshare.net/lasaga_garry/comparative-anatomy-of-male-reproductive-syste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ideshare.net/vetkkarthik/castration-in-large-animalsppt" TargetMode="External"/><Relationship Id="rId5" Type="http://schemas.openxmlformats.org/officeDocument/2006/relationships/hyperlink" Target="https://www.slideshare.net/lasaga_garry/male-reproductive-anatomy-univ-of-winsconsin-madison" TargetMode="External"/><Relationship Id="rId4" Type="http://schemas.openxmlformats.org/officeDocument/2006/relationships/hyperlink" Target="https://slideplayer.com/slide/440469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C2B4A13-0632-456F-A66A-2D0CDB9D3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568A552-34C4-41D2-A36B-9E86EC569E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H="1">
            <a:off x="1730653" y="-921117"/>
            <a:ext cx="1756584" cy="4408488"/>
          </a:xfrm>
          <a:custGeom>
            <a:avLst/>
            <a:gdLst>
              <a:gd name="connsiteX0" fmla="*/ 1756584 w 1756584"/>
              <a:gd name="connsiteY0" fmla="*/ 4408488 h 4408488"/>
              <a:gd name="connsiteX1" fmla="*/ 1756584 w 1756584"/>
              <a:gd name="connsiteY1" fmla="*/ 0 h 4408488"/>
              <a:gd name="connsiteX2" fmla="*/ 1350810 w 1756584"/>
              <a:gd name="connsiteY2" fmla="*/ 0 h 4408488"/>
              <a:gd name="connsiteX3" fmla="*/ 1350810 w 1756584"/>
              <a:gd name="connsiteY3" fmla="*/ 4024068 h 4408488"/>
              <a:gd name="connsiteX4" fmla="*/ 0 w 1756584"/>
              <a:gd name="connsiteY4" fmla="*/ 4023445 h 4408488"/>
              <a:gd name="connsiteX5" fmla="*/ 0 w 1756584"/>
              <a:gd name="connsiteY5" fmla="*/ 440848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6584" h="4408488">
                <a:moveTo>
                  <a:pt x="1756584" y="4408488"/>
                </a:moveTo>
                <a:lnTo>
                  <a:pt x="1756584" y="0"/>
                </a:lnTo>
                <a:lnTo>
                  <a:pt x="1350810" y="0"/>
                </a:lnTo>
                <a:lnTo>
                  <a:pt x="1350810" y="4024068"/>
                </a:lnTo>
                <a:lnTo>
                  <a:pt x="0" y="4023445"/>
                </a:lnTo>
                <a:lnTo>
                  <a:pt x="0" y="4408488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3" name="Freeform: Shape 11">
            <a:extLst>
              <a:ext uri="{FF2B5EF4-FFF2-40B4-BE49-F238E27FC236}">
                <a16:creationId xmlns:a16="http://schemas.microsoft.com/office/drawing/2014/main" id="{B8BE655E-142C-41C9-895E-54D55EDDAF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5400000" flipV="1">
            <a:off x="8673443" y="2182330"/>
            <a:ext cx="1755930" cy="4408488"/>
          </a:xfrm>
          <a:custGeom>
            <a:avLst/>
            <a:gdLst>
              <a:gd name="connsiteX0" fmla="*/ 0 w 1755930"/>
              <a:gd name="connsiteY0" fmla="*/ 4023420 h 4408488"/>
              <a:gd name="connsiteX1" fmla="*/ 1 w 1755930"/>
              <a:gd name="connsiteY1" fmla="*/ 4408488 h 4408488"/>
              <a:gd name="connsiteX2" fmla="*/ 1755930 w 1755930"/>
              <a:gd name="connsiteY2" fmla="*/ 4408488 h 4408488"/>
              <a:gd name="connsiteX3" fmla="*/ 1755930 w 1755930"/>
              <a:gd name="connsiteY3" fmla="*/ 0 h 4408488"/>
              <a:gd name="connsiteX4" fmla="*/ 1350156 w 1755930"/>
              <a:gd name="connsiteY4" fmla="*/ 0 h 4408488"/>
              <a:gd name="connsiteX5" fmla="*/ 1350156 w 1755930"/>
              <a:gd name="connsiteY5" fmla="*/ 4023628 h 4408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55930" h="4408488">
                <a:moveTo>
                  <a:pt x="0" y="4023420"/>
                </a:moveTo>
                <a:lnTo>
                  <a:pt x="1" y="4408488"/>
                </a:lnTo>
                <a:lnTo>
                  <a:pt x="1755930" y="4408488"/>
                </a:lnTo>
                <a:lnTo>
                  <a:pt x="1755930" y="0"/>
                </a:lnTo>
                <a:lnTo>
                  <a:pt x="1350156" y="0"/>
                </a:lnTo>
                <a:lnTo>
                  <a:pt x="1350156" y="4023628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29F5FE-A27A-4A82-AB5B-79AE535463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4006" y="1086142"/>
            <a:ext cx="9969910" cy="3465385"/>
          </a:xfrm>
        </p:spPr>
        <p:txBody>
          <a:bodyPr anchor="ctr">
            <a:norm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ANATOMY OF THE MALE REPRODUCTIVE SYSTEM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E7B60-92AE-4878-A3D3-EB7DE9122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4006" y="5515897"/>
            <a:ext cx="10073039" cy="71522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IN CATTLE</a:t>
            </a:r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198CC593-9FF4-46EF-81AE-2D26922F1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6453386"/>
            <a:ext cx="12191998" cy="404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0482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9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5254A0-C684-4877-9764-C8435A979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683" y="634028"/>
            <a:ext cx="4422317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Reproductive organs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83BB40F8-1B4F-43AD-A786-446C62137B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6942" y="956603"/>
            <a:ext cx="6340131" cy="5137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93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24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1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05D9E871-FECA-4C52-9BF0-18467C28820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1009" y="993232"/>
            <a:ext cx="6345927" cy="510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55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C3796C-17C7-45F9-8A20-3E4A84DDD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683" y="634028"/>
            <a:ext cx="4422317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Testis</a:t>
            </a:r>
            <a:r>
              <a:rPr lang="en-US" sz="60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anatomy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1CDA41C7-D14E-4DCA-AB0F-9BF99FD247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2874" y="928469"/>
            <a:ext cx="6374063" cy="5165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0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Diagram&#10;&#10;Description automatically generated">
            <a:extLst>
              <a:ext uri="{FF2B5EF4-FFF2-40B4-BE49-F238E27FC236}">
                <a16:creationId xmlns:a16="http://schemas.microsoft.com/office/drawing/2014/main" id="{55585E95-8B75-4EF1-B83A-BCA0713666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600" y="960121"/>
            <a:ext cx="6479490" cy="5134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956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5E31CF-0905-4259-A873-D5F3D75EA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9683" y="634028"/>
            <a:ext cx="4422317" cy="37328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b="1" u="sng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Vaginal tunic</a:t>
            </a:r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2D637B76-3D4C-4F2A-955E-23164A8F6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215" t="7036"/>
          <a:stretch/>
        </p:blipFill>
        <p:spPr>
          <a:xfrm>
            <a:off x="996963" y="1005840"/>
            <a:ext cx="6390702" cy="508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2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6EABEEC-5010-4D60-BA10-93EFB2683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CF9BC528-E513-43C9-ABBF-F7ED03D6AB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2D7D03D-0D4C-4889-AD27-F775D20F2D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26CF452-8E73-4566-8A9B-2ABC0DE8D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59C1ED8B-4F88-484D-A4E7-DDC4AE340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E0AB7945-3931-4B50-AF2C-9F3137AA6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494670" y="2016617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5" name="Content Placeholder 4" descr="A picture containing diagram&#10;&#10;Description automatically generated">
            <a:extLst>
              <a:ext uri="{FF2B5EF4-FFF2-40B4-BE49-F238E27FC236}">
                <a16:creationId xmlns:a16="http://schemas.microsoft.com/office/drawing/2014/main" id="{5400AB1A-BDE4-4F42-8F33-61038EEE3D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0311"/>
          <a:stretch/>
        </p:blipFill>
        <p:spPr>
          <a:xfrm>
            <a:off x="1051560" y="990601"/>
            <a:ext cx="6353319" cy="5103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84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6F36E-26FA-4F9C-8BAA-EF5F2B377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7ABC3-1BF1-495C-A8D1-7DF7EFD9C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9280"/>
            <a:ext cx="11506200" cy="4998720"/>
          </a:xfrm>
        </p:spPr>
        <p:txBody>
          <a:bodyPr>
            <a:normAutofit/>
          </a:bodyPr>
          <a:lstStyle/>
          <a:p>
            <a:r>
              <a:rPr lang="en-US" dirty="0"/>
              <a:t>Garry D. </a:t>
            </a:r>
            <a:r>
              <a:rPr lang="en-US" dirty="0" err="1"/>
              <a:t>Lasaga</a:t>
            </a:r>
            <a:r>
              <a:rPr lang="en-US" dirty="0"/>
              <a:t> Follow. Comparative Anatomy of Male Reproductive System [Internet]. SlideShare. 2019 [cited 2020Oct10]. Available from: </a:t>
            </a:r>
            <a:r>
              <a:rPr lang="en-US" dirty="0">
                <a:solidFill>
                  <a:schemeClr val="accent4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https://www.slideshare.net/lasaga_garry/comparative-anatomy-of-male-reproductive-system</a:t>
            </a:r>
            <a:r>
              <a:rPr lang="en-US" dirty="0">
                <a:solidFill>
                  <a:schemeClr val="accent4"/>
                </a:solidFill>
              </a:rPr>
              <a:t> </a:t>
            </a:r>
          </a:p>
          <a:p>
            <a:r>
              <a:rPr lang="en-US" dirty="0"/>
              <a:t>Maximizing Beef Bull Fertility and Reproduction [Internet]. The Beef Site. [cited 2020Oct10]. Available from: </a:t>
            </a:r>
            <a:r>
              <a:rPr lang="en-US" dirty="0">
                <a:hlinkClick r:id="rId3"/>
              </a:rPr>
              <a:t>http://www.thebeefsite.com/articles/838/maximizing-beef-bull-fertility-and-reproduction/</a:t>
            </a:r>
            <a:endParaRPr lang="en-US" dirty="0"/>
          </a:p>
          <a:p>
            <a:r>
              <a:rPr lang="en-US" dirty="0"/>
              <a:t>Male Reproductive Anatomy of Cattle - ppt video online download [Internet]. </a:t>
            </a:r>
            <a:r>
              <a:rPr lang="en-US" dirty="0" err="1"/>
              <a:t>SlidePlayer</a:t>
            </a:r>
            <a:r>
              <a:rPr lang="en-US" dirty="0"/>
              <a:t>. [cited 2020Oct10]. Available from: </a:t>
            </a:r>
            <a:r>
              <a:rPr lang="en-US" dirty="0">
                <a:hlinkClick r:id="rId4"/>
              </a:rPr>
              <a:t>https://slideplayer.com/slide/4404696/</a:t>
            </a:r>
            <a:endParaRPr lang="en-US" dirty="0"/>
          </a:p>
          <a:p>
            <a:r>
              <a:rPr lang="en-US" dirty="0"/>
              <a:t>Garry D. </a:t>
            </a:r>
            <a:r>
              <a:rPr lang="en-US" dirty="0" err="1"/>
              <a:t>Lasaga</a:t>
            </a:r>
            <a:r>
              <a:rPr lang="en-US" dirty="0"/>
              <a:t> Follow. Male Reproductive Anatomy - Univ. of </a:t>
            </a:r>
            <a:r>
              <a:rPr lang="en-US" dirty="0" err="1"/>
              <a:t>Winsconsin</a:t>
            </a:r>
            <a:r>
              <a:rPr lang="en-US" dirty="0"/>
              <a:t> (Madison) [Internet]. SlideShare. 2019 [cited 2020Oct10]. Available from: </a:t>
            </a:r>
            <a:r>
              <a:rPr lang="en-US" dirty="0">
                <a:hlinkClick r:id="rId5"/>
              </a:rPr>
              <a:t>https://www.slideshare.net/lasaga_garry/male-reproductive-anatomy-univ-of-winsconsin-madison</a:t>
            </a:r>
            <a:endParaRPr lang="en-US" dirty="0"/>
          </a:p>
          <a:p>
            <a:r>
              <a:rPr lang="en-US" dirty="0"/>
              <a:t>Karthik DK. Castration Procedure in Farm Animals (Teaching PPT Material) [Internet]. SlideShare. 2012 [cited 2020Oct10]. Available from: </a:t>
            </a:r>
            <a:r>
              <a:rPr lang="en-US" dirty="0">
                <a:hlinkClick r:id="rId6"/>
              </a:rPr>
              <a:t>https://www.slideshare.net/vetkkarthik/castration-in-large-animalsppt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89662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199</Words>
  <Application>Microsoft Office PowerPoint</Application>
  <PresentationFormat>Widescreen</PresentationFormat>
  <Paragraphs>11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ANATOMY OF THE MALE REPRODUCTIVE SYSTEM</vt:lpstr>
      <vt:lpstr>Reproductive organs</vt:lpstr>
      <vt:lpstr>PowerPoint Presentation</vt:lpstr>
      <vt:lpstr>Testis anatomy</vt:lpstr>
      <vt:lpstr>PowerPoint Presentation</vt:lpstr>
      <vt:lpstr>Vaginal tunic</vt:lpstr>
      <vt:lpstr>PowerPoint Presentation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THE MALE REPRODUCTIVE SYSTEM</dc:title>
  <dc:creator>Danesha Ramdhanie</dc:creator>
  <cp:lastModifiedBy>Danesha Ramdhanie</cp:lastModifiedBy>
  <cp:revision>2</cp:revision>
  <dcterms:created xsi:type="dcterms:W3CDTF">2020-10-10T22:12:18Z</dcterms:created>
  <dcterms:modified xsi:type="dcterms:W3CDTF">2020-10-10T22:24:48Z</dcterms:modified>
</cp:coreProperties>
</file>