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5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0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4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6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5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1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1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3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C87D-8E8D-4602-BDCE-9F666FF90C5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0AD8-D701-4023-8327-64E53BF57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774"/>
            <a:ext cx="1219200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1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2020-10-12T12:28:39Z</dcterms:created>
  <dcterms:modified xsi:type="dcterms:W3CDTF">2020-10-12T12:29:02Z</dcterms:modified>
</cp:coreProperties>
</file>