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1d31ba5f9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1d31ba5f9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1d31ba5f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1d31ba5f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1d31ba5f9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1d31ba5f9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1d31ba5f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1d31ba5f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Castration of the Rig!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https://www.youtube.com/watch?v=v8oDfmBaUgI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rig?		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one or both testes do not descend fully into the scrotum then the male horse is referred to as a rig/ridling or cryptorchid.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testes of this animal can be located in one of 3 places: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Under the skin outside the inguinal canal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Within the inguinal canal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Inside the abdominal cavity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high flanker is a horse with testes in the inguinal area outside the body cavity.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does this happen?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Genetic Predisposition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Insufficicent androgen (testosterone stimulation)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this affect the animal?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Sperm cannot be produced due to the elevated temperature.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both testes are cryptorchid then the animal will be sterile.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animal will be castrated and not used for breeding. Castrating should eiliminate undesired aggressive or stallion-like behaviours. Castration also prevents medical issues like testicular tumors.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this condition be diagnosed?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Medical Records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Sedation of the animal to thoroughly examine the external inguinal area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Rectal Palpation for abdominally retained tetes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Ultrasound examination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Hormonal testing and analysis of testosterone levels in a single blood sample.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