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oboto Slab"/>
      <p:regular r:id="rId11"/>
      <p:bold r:id="rId12"/>
    </p:embeddedFont>
    <p:embeddedFont>
      <p:font typeface="Robo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Slab-regular.fntdata"/><Relationship Id="rId10" Type="http://schemas.openxmlformats.org/officeDocument/2006/relationships/slide" Target="slides/slide5.xml"/><Relationship Id="rId13" Type="http://schemas.openxmlformats.org/officeDocument/2006/relationships/font" Target="fonts/Roboto-regular.fntdata"/><Relationship Id="rId12" Type="http://schemas.openxmlformats.org/officeDocument/2006/relationships/font" Target="fonts/RobotoSlab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6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a1d31ba5f9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a1d31ba5f9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a1d31ba5f9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a1d31ba5f9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a1d31ba5f9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a1d31ba5f9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a1d31ba5f9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a1d31ba5f9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Castration of the Rig!</a:t>
            </a:r>
            <a:endParaRPr/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https://www.youtube.com/watch?v=v8oDfmBaUgI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rig?		</a:t>
            </a:r>
            <a:endParaRPr/>
          </a:p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387900" y="1489825"/>
            <a:ext cx="8368200" cy="365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one or both testes do not descend fully into the scrotum then the male horse is referred to as a rig/ridling or cryptorchid.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testes of this animal can be located in one of 3 places: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Under the skin outside the inguinal canal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Within the inguinal canal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Inside the abdominal cavity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 high flanker is a horse with testes in the inguinal area outside the body cavity.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does this happen?</a:t>
            </a:r>
            <a:endParaRPr/>
          </a:p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Genetic Predisposition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Insufficicent androgen (testosterone stimulation)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does this affect the animal?</a:t>
            </a:r>
            <a:endParaRPr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Sperm cannot be produced due to the elevated temperature.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If both testes are cryptorchid then the animal will be sterile.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The animal will be castrated and not used for breeding. Castrating should eiliminate undesired aggressive or stallion-like behaviours. Castration also prevents medical issues like testicular tumors.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can this condition be diagnosed?</a:t>
            </a:r>
            <a:endParaRPr/>
          </a:p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Medical Records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Sedation of the animal to thoroughly examine the external inguinal area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Rectal Palpation for abdominally retained tetes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Ultrasound examination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Hormonal testing and analysis of testosterone levels in a single blood sample.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