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22872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689185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60997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94143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72798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984308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01401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574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04528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56090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95654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5E4BC-39CD-46AD-994E-C655929A1B50}" type="datetimeFigureOut">
              <a:rPr lang="en-TT" smtClean="0"/>
              <a:t>14/11/2020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9D466-4E2D-486E-A7AB-FD7FB2A4AC4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02746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T" dirty="0" smtClean="0"/>
              <a:t>Vascular Ligation + Teat Amputation</a:t>
            </a:r>
            <a:endParaRPr lang="en-T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T" dirty="0" smtClean="0"/>
              <a:t>In Goats</a:t>
            </a:r>
          </a:p>
          <a:p>
            <a:r>
              <a:rPr lang="en-TT" dirty="0" smtClean="0"/>
              <a:t>This can be done either Unilaterally or Bilaterally</a:t>
            </a:r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val="4015784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TT" dirty="0" smtClean="0"/>
              <a:t>At the level of the external inguinal ring, make an oblique, linear incision about 5cm in length</a:t>
            </a:r>
          </a:p>
          <a:p>
            <a:pPr lvl="1"/>
            <a:r>
              <a:rPr lang="en-TT" dirty="0" smtClean="0"/>
              <a:t>This is about 6-8cm dorsolateral to the base of the </a:t>
            </a:r>
            <a:r>
              <a:rPr lang="en-TT" dirty="0" err="1" smtClean="0"/>
              <a:t>caudolateral</a:t>
            </a:r>
            <a:r>
              <a:rPr lang="en-TT" dirty="0" smtClean="0"/>
              <a:t> border of the mammary gland </a:t>
            </a:r>
            <a:endParaRPr lang="en-T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92896"/>
            <a:ext cx="4930166" cy="436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683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r>
              <a:rPr lang="en-TT" dirty="0" smtClean="0"/>
              <a:t>Bluntly dissect the underlying tissue Intel the external </a:t>
            </a:r>
            <a:r>
              <a:rPr lang="en-TT" dirty="0" err="1" smtClean="0"/>
              <a:t>pudendal</a:t>
            </a:r>
            <a:r>
              <a:rPr lang="en-TT" dirty="0" smtClean="0"/>
              <a:t> vein and artery are located.</a:t>
            </a:r>
          </a:p>
          <a:p>
            <a:r>
              <a:rPr lang="en-TT" dirty="0" smtClean="0"/>
              <a:t>Isolate and ligate the vessels using a </a:t>
            </a:r>
            <a:r>
              <a:rPr lang="en-TT" dirty="0" err="1" smtClean="0"/>
              <a:t>transfixation</a:t>
            </a:r>
            <a:r>
              <a:rPr lang="en-TT" dirty="0" smtClean="0"/>
              <a:t> ligation + miller’s knot with an absorbable suture material such as 4-0 PDS II or VICRYL</a:t>
            </a:r>
          </a:p>
          <a:p>
            <a:pPr lvl="1"/>
            <a:r>
              <a:rPr lang="en-TT" dirty="0" smtClean="0"/>
              <a:t>See “Radical Mastectomy” for video link to how this is done</a:t>
            </a:r>
          </a:p>
          <a:p>
            <a:pPr lvl="1"/>
            <a:r>
              <a:rPr lang="en-TT" dirty="0" smtClean="0"/>
              <a:t>Double ligation is often the standard</a:t>
            </a:r>
          </a:p>
          <a:p>
            <a:pPr lvl="1"/>
            <a:endParaRPr lang="en-TT" dirty="0"/>
          </a:p>
          <a:p>
            <a:r>
              <a:rPr lang="en-TT" dirty="0" smtClean="0"/>
              <a:t>Suture the subcutaneous tissue with the same suture material ( can do a simple continuous pattern) then suture the skin using a non-absorbable suture material such as 4-0 Nylon (can use a simple interrupted pattern)</a:t>
            </a:r>
          </a:p>
          <a:p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val="215926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TT" dirty="0" smtClean="0"/>
              <a:t>Ligate the caudal </a:t>
            </a:r>
            <a:r>
              <a:rPr lang="en-TT" dirty="0" err="1" smtClean="0"/>
              <a:t>epigastric</a:t>
            </a:r>
            <a:r>
              <a:rPr lang="en-TT" dirty="0" smtClean="0"/>
              <a:t>/ milk vein </a:t>
            </a:r>
            <a:r>
              <a:rPr lang="en-TT" dirty="0" err="1" smtClean="0"/>
              <a:t>percutaneously</a:t>
            </a:r>
            <a:r>
              <a:rPr lang="en-TT" dirty="0" smtClean="0"/>
              <a:t> using a non-absorbable suture material such as 4-0 Nylon</a:t>
            </a:r>
          </a:p>
          <a:p>
            <a:pPr marL="857250" lvl="1" indent="-457200"/>
            <a:r>
              <a:rPr lang="en-TT" dirty="0" smtClean="0"/>
              <a:t>Ligate the vessel cranial to the mammary gland</a:t>
            </a:r>
          </a:p>
          <a:p>
            <a:pPr marL="400050" lvl="1" indent="0">
              <a:buNone/>
            </a:pPr>
            <a:endParaRPr lang="en-T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2952328" cy="3809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91880" y="3140968"/>
            <a:ext cx="525658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TT" sz="3200" dirty="0" smtClean="0"/>
              <a:t>Amputate the gangrenous teat(s) by crushing the teat with an artery forceps then cutting it with scissors</a:t>
            </a:r>
          </a:p>
          <a:p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val="1724336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en-TT" dirty="0" smtClean="0"/>
              <a:t>References:</a:t>
            </a:r>
          </a:p>
          <a:p>
            <a:r>
              <a:rPr lang="en-TT" dirty="0" smtClean="0"/>
              <a:t>El-</a:t>
            </a:r>
            <a:r>
              <a:rPr lang="en-TT" dirty="0" err="1" smtClean="0"/>
              <a:t>Maghraby</a:t>
            </a:r>
            <a:r>
              <a:rPr lang="en-TT" dirty="0" smtClean="0"/>
              <a:t> HM. Comparison of two surgical techniques for mastectomy of goats. Small Ruminant Research. 2001 Jun 1;40(3):215-21. </a:t>
            </a:r>
            <a:endParaRPr lang="en-T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996952"/>
            <a:ext cx="4752975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0339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214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Vascular Ligation + Teat Amputation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Vascular Ligation + Teat Amputation</dc:title>
  <dc:creator>ｓｈｉａｎｎ ｌａｌｌａｃｋ</dc:creator>
  <cp:lastModifiedBy>ｓｈｉａｎｎ ｌａｌｌａｃｋ</cp:lastModifiedBy>
  <cp:revision>5</cp:revision>
  <dcterms:created xsi:type="dcterms:W3CDTF">2020-11-14T06:47:21Z</dcterms:created>
  <dcterms:modified xsi:type="dcterms:W3CDTF">2020-11-15T01:43:52Z</dcterms:modified>
</cp:coreProperties>
</file>