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440" r:id="rId4"/>
    <p:sldId id="451" r:id="rId5"/>
    <p:sldId id="472" r:id="rId6"/>
    <p:sldId id="259" r:id="rId7"/>
    <p:sldId id="474" r:id="rId8"/>
    <p:sldId id="470" r:id="rId9"/>
  </p:sldIdLst>
  <p:sldSz cx="12192000" cy="6858000"/>
  <p:notesSz cx="6858000" cy="9144000"/>
  <p:custDataLst>
    <p:tags r:id="rId11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77E"/>
    <a:srgbClr val="E6CB44"/>
    <a:srgbClr val="104A50"/>
    <a:srgbClr val="E4C735"/>
    <a:srgbClr val="008080"/>
    <a:srgbClr val="F8F1CC"/>
    <a:srgbClr val="2A4F74"/>
    <a:srgbClr val="E1E1E1"/>
    <a:srgbClr val="457BB1"/>
    <a:srgbClr val="FDD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9020" autoAdjust="0"/>
  </p:normalViewPr>
  <p:slideViewPr>
    <p:cSldViewPr snapToGrid="0">
      <p:cViewPr varScale="1">
        <p:scale>
          <a:sx n="69" d="100"/>
          <a:sy n="69" d="100"/>
        </p:scale>
        <p:origin x="1243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E7659-F3B0-46EF-97BC-FF989D32AE48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C3C99FE6-5050-4C12-90CD-B1C0C929339B}">
      <dgm:prSet phldrT="[Texto]"/>
      <dgm:spPr/>
      <dgm:t>
        <a:bodyPr/>
        <a:lstStyle/>
        <a:p>
          <a:r>
            <a:rPr lang="es-ES_tradnl" dirty="0"/>
            <a:t>Revisa  el  video de bienvenida y presentación del curso</a:t>
          </a:r>
          <a:endParaRPr lang="es-CL" dirty="0"/>
        </a:p>
      </dgm:t>
    </dgm:pt>
    <dgm:pt modelId="{24C86B0E-879D-4359-AB5F-A52B7990CE40}" type="parTrans" cxnId="{C0164477-FAEC-4D28-A6E4-198127897A2F}">
      <dgm:prSet/>
      <dgm:spPr/>
      <dgm:t>
        <a:bodyPr/>
        <a:lstStyle/>
        <a:p>
          <a:endParaRPr lang="es-CL"/>
        </a:p>
      </dgm:t>
    </dgm:pt>
    <dgm:pt modelId="{1742F47C-EA25-46A7-B679-4826A120E99D}" type="sibTrans" cxnId="{C0164477-FAEC-4D28-A6E4-198127897A2F}">
      <dgm:prSet/>
      <dgm:spPr/>
      <dgm:t>
        <a:bodyPr/>
        <a:lstStyle/>
        <a:p>
          <a:endParaRPr lang="es-CL"/>
        </a:p>
      </dgm:t>
    </dgm:pt>
    <dgm:pt modelId="{7FCE7237-D4E0-40C5-9703-821D3D22AA20}">
      <dgm:prSet phldrT="[Texto]"/>
      <dgm:spPr/>
      <dgm:t>
        <a:bodyPr/>
        <a:lstStyle/>
        <a:p>
          <a:r>
            <a:rPr lang="es-CL"/>
            <a:t>Lee la presentación del los temas</a:t>
          </a:r>
        </a:p>
      </dgm:t>
    </dgm:pt>
    <dgm:pt modelId="{1E8BD8C1-330B-47C9-BFE2-E76501AAD393}" type="parTrans" cxnId="{51203722-6EAD-4028-87D5-ADFBEE49BFD7}">
      <dgm:prSet/>
      <dgm:spPr/>
      <dgm:t>
        <a:bodyPr/>
        <a:lstStyle/>
        <a:p>
          <a:endParaRPr lang="es-CL"/>
        </a:p>
      </dgm:t>
    </dgm:pt>
    <dgm:pt modelId="{FABD0764-29E7-4C48-89A7-C609B684792D}" type="sibTrans" cxnId="{51203722-6EAD-4028-87D5-ADFBEE49BFD7}">
      <dgm:prSet/>
      <dgm:spPr/>
      <dgm:t>
        <a:bodyPr/>
        <a:lstStyle/>
        <a:p>
          <a:endParaRPr lang="es-CL"/>
        </a:p>
      </dgm:t>
    </dgm:pt>
    <dgm:pt modelId="{D57345C8-16CA-4F4B-AD08-CD4AE87F77F4}">
      <dgm:prSet phldrT="[Texto]"/>
      <dgm:spPr/>
      <dgm:t>
        <a:bodyPr/>
        <a:lstStyle/>
        <a:p>
          <a:r>
            <a:rPr lang="es-CL" dirty="0"/>
            <a:t>Revisa  y estudia los contenidos</a:t>
          </a:r>
        </a:p>
      </dgm:t>
    </dgm:pt>
    <dgm:pt modelId="{0E03A43D-773E-4947-9D41-262EF76E376F}" type="parTrans" cxnId="{2857404F-B370-432D-9B3E-63E24E44A329}">
      <dgm:prSet/>
      <dgm:spPr/>
      <dgm:t>
        <a:bodyPr/>
        <a:lstStyle/>
        <a:p>
          <a:endParaRPr lang="es-CL"/>
        </a:p>
      </dgm:t>
    </dgm:pt>
    <dgm:pt modelId="{CA21E720-3F2A-4A3C-9AA4-8A1281288050}" type="sibTrans" cxnId="{2857404F-B370-432D-9B3E-63E24E44A329}">
      <dgm:prSet/>
      <dgm:spPr/>
      <dgm:t>
        <a:bodyPr/>
        <a:lstStyle/>
        <a:p>
          <a:endParaRPr lang="es-CL"/>
        </a:p>
      </dgm:t>
    </dgm:pt>
    <dgm:pt modelId="{39FF0779-8F17-4B50-98C8-43EA5D6A9DD2}">
      <dgm:prSet phldrT="[Texto]"/>
      <dgm:spPr/>
      <dgm:t>
        <a:bodyPr/>
        <a:lstStyle/>
        <a:p>
          <a:r>
            <a:rPr lang="es-CL"/>
            <a:t>Desarrolla evaluaciones formativas</a:t>
          </a:r>
        </a:p>
      </dgm:t>
    </dgm:pt>
    <dgm:pt modelId="{18C90BF8-88F4-4D58-995C-E8EA860B76AD}" type="parTrans" cxnId="{8B1BA7B0-CE1E-4366-9716-885A4775A4D3}">
      <dgm:prSet/>
      <dgm:spPr/>
      <dgm:t>
        <a:bodyPr/>
        <a:lstStyle/>
        <a:p>
          <a:endParaRPr lang="es-CL"/>
        </a:p>
      </dgm:t>
    </dgm:pt>
    <dgm:pt modelId="{9832C0C5-3AEC-4B1E-B829-494F3FFBFD47}" type="sibTrans" cxnId="{8B1BA7B0-CE1E-4366-9716-885A4775A4D3}">
      <dgm:prSet/>
      <dgm:spPr/>
      <dgm:t>
        <a:bodyPr/>
        <a:lstStyle/>
        <a:p>
          <a:endParaRPr lang="es-CL"/>
        </a:p>
      </dgm:t>
    </dgm:pt>
    <dgm:pt modelId="{B4C62E65-F630-49AA-B345-606E895AA997}">
      <dgm:prSet phldrT="[Texto]"/>
      <dgm:spPr/>
      <dgm:t>
        <a:bodyPr/>
        <a:lstStyle/>
        <a:p>
          <a:r>
            <a:rPr lang="es-CL"/>
            <a:t>Rinde evaluación sumativa final</a:t>
          </a:r>
        </a:p>
      </dgm:t>
    </dgm:pt>
    <dgm:pt modelId="{49EB96B5-B9CC-432D-A26B-D23156E2EC34}" type="parTrans" cxnId="{7D837E58-EA3B-46E6-A9DD-62C8260DB615}">
      <dgm:prSet/>
      <dgm:spPr/>
      <dgm:t>
        <a:bodyPr/>
        <a:lstStyle/>
        <a:p>
          <a:endParaRPr lang="es-CL"/>
        </a:p>
      </dgm:t>
    </dgm:pt>
    <dgm:pt modelId="{6842A5BB-FDB1-48C7-A807-AE03B2A6B875}" type="sibTrans" cxnId="{7D837E58-EA3B-46E6-A9DD-62C8260DB615}">
      <dgm:prSet/>
      <dgm:spPr/>
      <dgm:t>
        <a:bodyPr/>
        <a:lstStyle/>
        <a:p>
          <a:endParaRPr lang="es-CL"/>
        </a:p>
      </dgm:t>
    </dgm:pt>
    <dgm:pt modelId="{FD96A6B2-25EF-4E1E-9E09-DD130DF65133}" type="pres">
      <dgm:prSet presAssocID="{770E7659-F3B0-46EF-97BC-FF989D32AE48}" presName="cycle" presStyleCnt="0">
        <dgm:presLayoutVars>
          <dgm:dir/>
          <dgm:resizeHandles val="exact"/>
        </dgm:presLayoutVars>
      </dgm:prSet>
      <dgm:spPr/>
    </dgm:pt>
    <dgm:pt modelId="{9D9E3E2E-327A-4A9B-A4E2-80DB6DF5247F}" type="pres">
      <dgm:prSet presAssocID="{C3C99FE6-5050-4C12-90CD-B1C0C929339B}" presName="node" presStyleLbl="node1" presStyleIdx="0" presStyleCnt="5">
        <dgm:presLayoutVars>
          <dgm:bulletEnabled val="1"/>
        </dgm:presLayoutVars>
      </dgm:prSet>
      <dgm:spPr/>
    </dgm:pt>
    <dgm:pt modelId="{D785A8A9-7973-471F-BC48-6054AC3DDACB}" type="pres">
      <dgm:prSet presAssocID="{1742F47C-EA25-46A7-B679-4826A120E99D}" presName="sibTrans" presStyleLbl="sibTrans2D1" presStyleIdx="0" presStyleCnt="5"/>
      <dgm:spPr/>
    </dgm:pt>
    <dgm:pt modelId="{7D8EB31A-68CA-4C3B-80DC-B3E6F2C67D2D}" type="pres">
      <dgm:prSet presAssocID="{1742F47C-EA25-46A7-B679-4826A120E99D}" presName="connectorText" presStyleLbl="sibTrans2D1" presStyleIdx="0" presStyleCnt="5"/>
      <dgm:spPr/>
    </dgm:pt>
    <dgm:pt modelId="{A4F32A5E-358B-4B5D-B509-D66C298D43B1}" type="pres">
      <dgm:prSet presAssocID="{7FCE7237-D4E0-40C5-9703-821D3D22AA20}" presName="node" presStyleLbl="node1" presStyleIdx="1" presStyleCnt="5">
        <dgm:presLayoutVars>
          <dgm:bulletEnabled val="1"/>
        </dgm:presLayoutVars>
      </dgm:prSet>
      <dgm:spPr/>
    </dgm:pt>
    <dgm:pt modelId="{869BEF38-6668-40E3-BEC5-CB4A3CCE2FF1}" type="pres">
      <dgm:prSet presAssocID="{FABD0764-29E7-4C48-89A7-C609B684792D}" presName="sibTrans" presStyleLbl="sibTrans2D1" presStyleIdx="1" presStyleCnt="5"/>
      <dgm:spPr/>
    </dgm:pt>
    <dgm:pt modelId="{ECD9F473-6E66-47B6-BAAF-72E23F0A627E}" type="pres">
      <dgm:prSet presAssocID="{FABD0764-29E7-4C48-89A7-C609B684792D}" presName="connectorText" presStyleLbl="sibTrans2D1" presStyleIdx="1" presStyleCnt="5"/>
      <dgm:spPr/>
    </dgm:pt>
    <dgm:pt modelId="{20312DB0-A115-4CC6-B71D-C3DC543FE0C4}" type="pres">
      <dgm:prSet presAssocID="{D57345C8-16CA-4F4B-AD08-CD4AE87F77F4}" presName="node" presStyleLbl="node1" presStyleIdx="2" presStyleCnt="5">
        <dgm:presLayoutVars>
          <dgm:bulletEnabled val="1"/>
        </dgm:presLayoutVars>
      </dgm:prSet>
      <dgm:spPr/>
    </dgm:pt>
    <dgm:pt modelId="{BC5C0205-4E32-449F-A1F1-7DD44F171888}" type="pres">
      <dgm:prSet presAssocID="{CA21E720-3F2A-4A3C-9AA4-8A1281288050}" presName="sibTrans" presStyleLbl="sibTrans2D1" presStyleIdx="2" presStyleCnt="5"/>
      <dgm:spPr/>
    </dgm:pt>
    <dgm:pt modelId="{BB21B24C-37CF-4925-962F-F308237C35B3}" type="pres">
      <dgm:prSet presAssocID="{CA21E720-3F2A-4A3C-9AA4-8A1281288050}" presName="connectorText" presStyleLbl="sibTrans2D1" presStyleIdx="2" presStyleCnt="5"/>
      <dgm:spPr/>
    </dgm:pt>
    <dgm:pt modelId="{FC8D2DA7-2E03-4195-B890-ECABF1F4BBD0}" type="pres">
      <dgm:prSet presAssocID="{39FF0779-8F17-4B50-98C8-43EA5D6A9DD2}" presName="node" presStyleLbl="node1" presStyleIdx="3" presStyleCnt="5">
        <dgm:presLayoutVars>
          <dgm:bulletEnabled val="1"/>
        </dgm:presLayoutVars>
      </dgm:prSet>
      <dgm:spPr/>
    </dgm:pt>
    <dgm:pt modelId="{FA8B6B17-35FB-4D21-8B46-97BF2CC82C53}" type="pres">
      <dgm:prSet presAssocID="{9832C0C5-3AEC-4B1E-B829-494F3FFBFD47}" presName="sibTrans" presStyleLbl="sibTrans2D1" presStyleIdx="3" presStyleCnt="5"/>
      <dgm:spPr/>
    </dgm:pt>
    <dgm:pt modelId="{3D19F290-A97F-4E5B-BC25-876A4261AD3D}" type="pres">
      <dgm:prSet presAssocID="{9832C0C5-3AEC-4B1E-B829-494F3FFBFD47}" presName="connectorText" presStyleLbl="sibTrans2D1" presStyleIdx="3" presStyleCnt="5"/>
      <dgm:spPr/>
    </dgm:pt>
    <dgm:pt modelId="{DC0DFBA4-7D8A-4CF8-A183-92416644CC22}" type="pres">
      <dgm:prSet presAssocID="{B4C62E65-F630-49AA-B345-606E895AA997}" presName="node" presStyleLbl="node1" presStyleIdx="4" presStyleCnt="5">
        <dgm:presLayoutVars>
          <dgm:bulletEnabled val="1"/>
        </dgm:presLayoutVars>
      </dgm:prSet>
      <dgm:spPr/>
    </dgm:pt>
    <dgm:pt modelId="{BAFDFFC7-E279-495E-A7A7-82BBBCDDA836}" type="pres">
      <dgm:prSet presAssocID="{6842A5BB-FDB1-48C7-A807-AE03B2A6B875}" presName="sibTrans" presStyleLbl="sibTrans2D1" presStyleIdx="4" presStyleCnt="5"/>
      <dgm:spPr/>
    </dgm:pt>
    <dgm:pt modelId="{82991819-244A-48D6-9270-B48F1018DCAD}" type="pres">
      <dgm:prSet presAssocID="{6842A5BB-FDB1-48C7-A807-AE03B2A6B875}" presName="connectorText" presStyleLbl="sibTrans2D1" presStyleIdx="4" presStyleCnt="5"/>
      <dgm:spPr/>
    </dgm:pt>
  </dgm:ptLst>
  <dgm:cxnLst>
    <dgm:cxn modelId="{AE3B6501-A96E-4AA5-B47C-B755EE66148F}" type="presOf" srcId="{39FF0779-8F17-4B50-98C8-43EA5D6A9DD2}" destId="{FC8D2DA7-2E03-4195-B890-ECABF1F4BBD0}" srcOrd="0" destOrd="0" presId="urn:microsoft.com/office/officeart/2005/8/layout/cycle2"/>
    <dgm:cxn modelId="{4E12E614-A1D3-4189-9633-FD479C95F0A2}" type="presOf" srcId="{7FCE7237-D4E0-40C5-9703-821D3D22AA20}" destId="{A4F32A5E-358B-4B5D-B509-D66C298D43B1}" srcOrd="0" destOrd="0" presId="urn:microsoft.com/office/officeart/2005/8/layout/cycle2"/>
    <dgm:cxn modelId="{51203722-6EAD-4028-87D5-ADFBEE49BFD7}" srcId="{770E7659-F3B0-46EF-97BC-FF989D32AE48}" destId="{7FCE7237-D4E0-40C5-9703-821D3D22AA20}" srcOrd="1" destOrd="0" parTransId="{1E8BD8C1-330B-47C9-BFE2-E76501AAD393}" sibTransId="{FABD0764-29E7-4C48-89A7-C609B684792D}"/>
    <dgm:cxn modelId="{366F6833-EC54-4E55-AA51-C4534B248BA0}" type="presOf" srcId="{CA21E720-3F2A-4A3C-9AA4-8A1281288050}" destId="{BB21B24C-37CF-4925-962F-F308237C35B3}" srcOrd="1" destOrd="0" presId="urn:microsoft.com/office/officeart/2005/8/layout/cycle2"/>
    <dgm:cxn modelId="{4017245B-99C9-45F4-A80B-EE92D00132CA}" type="presOf" srcId="{1742F47C-EA25-46A7-B679-4826A120E99D}" destId="{7D8EB31A-68CA-4C3B-80DC-B3E6F2C67D2D}" srcOrd="1" destOrd="0" presId="urn:microsoft.com/office/officeart/2005/8/layout/cycle2"/>
    <dgm:cxn modelId="{7DC8145F-079F-4D6D-8313-4F42861F4C00}" type="presOf" srcId="{FABD0764-29E7-4C48-89A7-C609B684792D}" destId="{ECD9F473-6E66-47B6-BAAF-72E23F0A627E}" srcOrd="1" destOrd="0" presId="urn:microsoft.com/office/officeart/2005/8/layout/cycle2"/>
    <dgm:cxn modelId="{C0FF9A62-8608-46B8-809E-C082FD958F45}" type="presOf" srcId="{C3C99FE6-5050-4C12-90CD-B1C0C929339B}" destId="{9D9E3E2E-327A-4A9B-A4E2-80DB6DF5247F}" srcOrd="0" destOrd="0" presId="urn:microsoft.com/office/officeart/2005/8/layout/cycle2"/>
    <dgm:cxn modelId="{EE1EB745-86E1-44C9-947B-98C1AFCB8EDB}" type="presOf" srcId="{6842A5BB-FDB1-48C7-A807-AE03B2A6B875}" destId="{82991819-244A-48D6-9270-B48F1018DCAD}" srcOrd="1" destOrd="0" presId="urn:microsoft.com/office/officeart/2005/8/layout/cycle2"/>
    <dgm:cxn modelId="{2857404F-B370-432D-9B3E-63E24E44A329}" srcId="{770E7659-F3B0-46EF-97BC-FF989D32AE48}" destId="{D57345C8-16CA-4F4B-AD08-CD4AE87F77F4}" srcOrd="2" destOrd="0" parTransId="{0E03A43D-773E-4947-9D41-262EF76E376F}" sibTransId="{CA21E720-3F2A-4A3C-9AA4-8A1281288050}"/>
    <dgm:cxn modelId="{17443451-936F-41D9-A74B-F8D8068A3045}" type="presOf" srcId="{9832C0C5-3AEC-4B1E-B829-494F3FFBFD47}" destId="{FA8B6B17-35FB-4D21-8B46-97BF2CC82C53}" srcOrd="0" destOrd="0" presId="urn:microsoft.com/office/officeart/2005/8/layout/cycle2"/>
    <dgm:cxn modelId="{4A5A1C53-C958-48D5-B834-11817D3A2A6A}" type="presOf" srcId="{FABD0764-29E7-4C48-89A7-C609B684792D}" destId="{869BEF38-6668-40E3-BEC5-CB4A3CCE2FF1}" srcOrd="0" destOrd="0" presId="urn:microsoft.com/office/officeart/2005/8/layout/cycle2"/>
    <dgm:cxn modelId="{C0164477-FAEC-4D28-A6E4-198127897A2F}" srcId="{770E7659-F3B0-46EF-97BC-FF989D32AE48}" destId="{C3C99FE6-5050-4C12-90CD-B1C0C929339B}" srcOrd="0" destOrd="0" parTransId="{24C86B0E-879D-4359-AB5F-A52B7990CE40}" sibTransId="{1742F47C-EA25-46A7-B679-4826A120E99D}"/>
    <dgm:cxn modelId="{7D837E58-EA3B-46E6-A9DD-62C8260DB615}" srcId="{770E7659-F3B0-46EF-97BC-FF989D32AE48}" destId="{B4C62E65-F630-49AA-B345-606E895AA997}" srcOrd="4" destOrd="0" parTransId="{49EB96B5-B9CC-432D-A26B-D23156E2EC34}" sibTransId="{6842A5BB-FDB1-48C7-A807-AE03B2A6B875}"/>
    <dgm:cxn modelId="{F7E6897F-9798-4536-A32E-B9CCE9EB17DB}" type="presOf" srcId="{B4C62E65-F630-49AA-B345-606E895AA997}" destId="{DC0DFBA4-7D8A-4CF8-A183-92416644CC22}" srcOrd="0" destOrd="0" presId="urn:microsoft.com/office/officeart/2005/8/layout/cycle2"/>
    <dgm:cxn modelId="{D336D785-0B4C-4DDE-B547-A90CFCF889DC}" type="presOf" srcId="{CA21E720-3F2A-4A3C-9AA4-8A1281288050}" destId="{BC5C0205-4E32-449F-A1F1-7DD44F171888}" srcOrd="0" destOrd="0" presId="urn:microsoft.com/office/officeart/2005/8/layout/cycle2"/>
    <dgm:cxn modelId="{8B1BA7B0-CE1E-4366-9716-885A4775A4D3}" srcId="{770E7659-F3B0-46EF-97BC-FF989D32AE48}" destId="{39FF0779-8F17-4B50-98C8-43EA5D6A9DD2}" srcOrd="3" destOrd="0" parTransId="{18C90BF8-88F4-4D58-995C-E8EA860B76AD}" sibTransId="{9832C0C5-3AEC-4B1E-B829-494F3FFBFD47}"/>
    <dgm:cxn modelId="{69AFF5BB-FC14-4D0E-AAF9-C7E8DDDFB950}" type="presOf" srcId="{D57345C8-16CA-4F4B-AD08-CD4AE87F77F4}" destId="{20312DB0-A115-4CC6-B71D-C3DC543FE0C4}" srcOrd="0" destOrd="0" presId="urn:microsoft.com/office/officeart/2005/8/layout/cycle2"/>
    <dgm:cxn modelId="{7181B5C9-95CC-4B15-B70C-A7E3D8DFAB3B}" type="presOf" srcId="{9832C0C5-3AEC-4B1E-B829-494F3FFBFD47}" destId="{3D19F290-A97F-4E5B-BC25-876A4261AD3D}" srcOrd="1" destOrd="0" presId="urn:microsoft.com/office/officeart/2005/8/layout/cycle2"/>
    <dgm:cxn modelId="{ACF966D8-26A2-4504-A30E-3ACC133EA88E}" type="presOf" srcId="{6842A5BB-FDB1-48C7-A807-AE03B2A6B875}" destId="{BAFDFFC7-E279-495E-A7A7-82BBBCDDA836}" srcOrd="0" destOrd="0" presId="urn:microsoft.com/office/officeart/2005/8/layout/cycle2"/>
    <dgm:cxn modelId="{6B3F68F0-91D8-47D0-B487-9752A9143A09}" type="presOf" srcId="{1742F47C-EA25-46A7-B679-4826A120E99D}" destId="{D785A8A9-7973-471F-BC48-6054AC3DDACB}" srcOrd="0" destOrd="0" presId="urn:microsoft.com/office/officeart/2005/8/layout/cycle2"/>
    <dgm:cxn modelId="{A45EDAF4-CAE7-4C6C-ABBD-809F58CC727E}" type="presOf" srcId="{770E7659-F3B0-46EF-97BC-FF989D32AE48}" destId="{FD96A6B2-25EF-4E1E-9E09-DD130DF65133}" srcOrd="0" destOrd="0" presId="urn:microsoft.com/office/officeart/2005/8/layout/cycle2"/>
    <dgm:cxn modelId="{DC6493A3-EAFD-4644-B999-9EF840E2CAA1}" type="presParOf" srcId="{FD96A6B2-25EF-4E1E-9E09-DD130DF65133}" destId="{9D9E3E2E-327A-4A9B-A4E2-80DB6DF5247F}" srcOrd="0" destOrd="0" presId="urn:microsoft.com/office/officeart/2005/8/layout/cycle2"/>
    <dgm:cxn modelId="{039DEFD0-8E34-4112-887F-F15076619C7C}" type="presParOf" srcId="{FD96A6B2-25EF-4E1E-9E09-DD130DF65133}" destId="{D785A8A9-7973-471F-BC48-6054AC3DDACB}" srcOrd="1" destOrd="0" presId="urn:microsoft.com/office/officeart/2005/8/layout/cycle2"/>
    <dgm:cxn modelId="{356169FC-0543-4AA7-A5AB-BEFB9A062792}" type="presParOf" srcId="{D785A8A9-7973-471F-BC48-6054AC3DDACB}" destId="{7D8EB31A-68CA-4C3B-80DC-B3E6F2C67D2D}" srcOrd="0" destOrd="0" presId="urn:microsoft.com/office/officeart/2005/8/layout/cycle2"/>
    <dgm:cxn modelId="{CD46CEB1-A577-4BD4-9ED0-24B369FC98A4}" type="presParOf" srcId="{FD96A6B2-25EF-4E1E-9E09-DD130DF65133}" destId="{A4F32A5E-358B-4B5D-B509-D66C298D43B1}" srcOrd="2" destOrd="0" presId="urn:microsoft.com/office/officeart/2005/8/layout/cycle2"/>
    <dgm:cxn modelId="{9EFD6214-9C35-47F5-A0F9-3BF9359C9ED1}" type="presParOf" srcId="{FD96A6B2-25EF-4E1E-9E09-DD130DF65133}" destId="{869BEF38-6668-40E3-BEC5-CB4A3CCE2FF1}" srcOrd="3" destOrd="0" presId="urn:microsoft.com/office/officeart/2005/8/layout/cycle2"/>
    <dgm:cxn modelId="{8BD814BC-371E-4D9E-A07C-8783A3B2103D}" type="presParOf" srcId="{869BEF38-6668-40E3-BEC5-CB4A3CCE2FF1}" destId="{ECD9F473-6E66-47B6-BAAF-72E23F0A627E}" srcOrd="0" destOrd="0" presId="urn:microsoft.com/office/officeart/2005/8/layout/cycle2"/>
    <dgm:cxn modelId="{6CED1C27-9EC5-4A5D-9B87-BEB7D13E109C}" type="presParOf" srcId="{FD96A6B2-25EF-4E1E-9E09-DD130DF65133}" destId="{20312DB0-A115-4CC6-B71D-C3DC543FE0C4}" srcOrd="4" destOrd="0" presId="urn:microsoft.com/office/officeart/2005/8/layout/cycle2"/>
    <dgm:cxn modelId="{3D426F61-FFC5-4C15-824E-8E8FCD3D60F6}" type="presParOf" srcId="{FD96A6B2-25EF-4E1E-9E09-DD130DF65133}" destId="{BC5C0205-4E32-449F-A1F1-7DD44F171888}" srcOrd="5" destOrd="0" presId="urn:microsoft.com/office/officeart/2005/8/layout/cycle2"/>
    <dgm:cxn modelId="{477F1147-EFF7-4CA1-9814-551A6D28345F}" type="presParOf" srcId="{BC5C0205-4E32-449F-A1F1-7DD44F171888}" destId="{BB21B24C-37CF-4925-962F-F308237C35B3}" srcOrd="0" destOrd="0" presId="urn:microsoft.com/office/officeart/2005/8/layout/cycle2"/>
    <dgm:cxn modelId="{89B98B8A-4AEB-4A6A-ACFC-7A8298751289}" type="presParOf" srcId="{FD96A6B2-25EF-4E1E-9E09-DD130DF65133}" destId="{FC8D2DA7-2E03-4195-B890-ECABF1F4BBD0}" srcOrd="6" destOrd="0" presId="urn:microsoft.com/office/officeart/2005/8/layout/cycle2"/>
    <dgm:cxn modelId="{FCEC5C85-6A8E-4824-8ED6-106AC29F0C19}" type="presParOf" srcId="{FD96A6B2-25EF-4E1E-9E09-DD130DF65133}" destId="{FA8B6B17-35FB-4D21-8B46-97BF2CC82C53}" srcOrd="7" destOrd="0" presId="urn:microsoft.com/office/officeart/2005/8/layout/cycle2"/>
    <dgm:cxn modelId="{BE83A886-D410-4C17-9BBE-D9B65B59E15E}" type="presParOf" srcId="{FA8B6B17-35FB-4D21-8B46-97BF2CC82C53}" destId="{3D19F290-A97F-4E5B-BC25-876A4261AD3D}" srcOrd="0" destOrd="0" presId="urn:microsoft.com/office/officeart/2005/8/layout/cycle2"/>
    <dgm:cxn modelId="{C4DC23BF-25CC-44A0-888C-CAD3155139CE}" type="presParOf" srcId="{FD96A6B2-25EF-4E1E-9E09-DD130DF65133}" destId="{DC0DFBA4-7D8A-4CF8-A183-92416644CC22}" srcOrd="8" destOrd="0" presId="urn:microsoft.com/office/officeart/2005/8/layout/cycle2"/>
    <dgm:cxn modelId="{AB901BA6-E965-491B-B813-0E9E32FA6DE3}" type="presParOf" srcId="{FD96A6B2-25EF-4E1E-9E09-DD130DF65133}" destId="{BAFDFFC7-E279-495E-A7A7-82BBBCDDA836}" srcOrd="9" destOrd="0" presId="urn:microsoft.com/office/officeart/2005/8/layout/cycle2"/>
    <dgm:cxn modelId="{FD0B27D1-A9C2-4143-B388-EE9D3F651EB2}" type="presParOf" srcId="{BAFDFFC7-E279-495E-A7A7-82BBBCDDA836}" destId="{82991819-244A-48D6-9270-B48F1018DC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E3E2E-327A-4A9B-A4E2-80DB6DF5247F}">
      <dsp:nvSpPr>
        <dsp:cNvPr id="0" name=""/>
        <dsp:cNvSpPr/>
      </dsp:nvSpPr>
      <dsp:spPr>
        <a:xfrm>
          <a:off x="2876478" y="979"/>
          <a:ext cx="1528906" cy="15289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Revisa  el  video de bienvenida y presentación del curso</a:t>
          </a:r>
          <a:endParaRPr lang="es-CL" sz="1400" kern="1200" dirty="0"/>
        </a:p>
      </dsp:txBody>
      <dsp:txXfrm>
        <a:off x="3100381" y="224882"/>
        <a:ext cx="1081100" cy="1081100"/>
      </dsp:txXfrm>
    </dsp:sp>
    <dsp:sp modelId="{D785A8A9-7973-471F-BC48-6054AC3DDACB}">
      <dsp:nvSpPr>
        <dsp:cNvPr id="0" name=""/>
        <dsp:cNvSpPr/>
      </dsp:nvSpPr>
      <dsp:spPr>
        <a:xfrm rot="2160000">
          <a:off x="4356969" y="1175164"/>
          <a:ext cx="406039" cy="516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/>
        </a:p>
      </dsp:txBody>
      <dsp:txXfrm>
        <a:off x="4368601" y="1242565"/>
        <a:ext cx="284227" cy="309604"/>
      </dsp:txXfrm>
    </dsp:sp>
    <dsp:sp modelId="{A4F32A5E-358B-4B5D-B509-D66C298D43B1}">
      <dsp:nvSpPr>
        <dsp:cNvPr id="0" name=""/>
        <dsp:cNvSpPr/>
      </dsp:nvSpPr>
      <dsp:spPr>
        <a:xfrm>
          <a:off x="4733188" y="1349957"/>
          <a:ext cx="1528906" cy="15289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Lee la presentación del los temas</a:t>
          </a:r>
        </a:p>
      </dsp:txBody>
      <dsp:txXfrm>
        <a:off x="4957091" y="1573860"/>
        <a:ext cx="1081100" cy="1081100"/>
      </dsp:txXfrm>
    </dsp:sp>
    <dsp:sp modelId="{869BEF38-6668-40E3-BEC5-CB4A3CCE2FF1}">
      <dsp:nvSpPr>
        <dsp:cNvPr id="0" name=""/>
        <dsp:cNvSpPr/>
      </dsp:nvSpPr>
      <dsp:spPr>
        <a:xfrm rot="6480000">
          <a:off x="4943572" y="2936825"/>
          <a:ext cx="406039" cy="516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/>
        </a:p>
      </dsp:txBody>
      <dsp:txXfrm rot="10800000">
        <a:off x="5023299" y="2982101"/>
        <a:ext cx="284227" cy="309604"/>
      </dsp:txXfrm>
    </dsp:sp>
    <dsp:sp modelId="{20312DB0-A115-4CC6-B71D-C3DC543FE0C4}">
      <dsp:nvSpPr>
        <dsp:cNvPr id="0" name=""/>
        <dsp:cNvSpPr/>
      </dsp:nvSpPr>
      <dsp:spPr>
        <a:xfrm>
          <a:off x="4023987" y="3532651"/>
          <a:ext cx="1528906" cy="15289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Revisa  y estudia los contenidos</a:t>
          </a:r>
        </a:p>
      </dsp:txBody>
      <dsp:txXfrm>
        <a:off x="4247890" y="3756554"/>
        <a:ext cx="1081100" cy="1081100"/>
      </dsp:txXfrm>
    </dsp:sp>
    <dsp:sp modelId="{BC5C0205-4E32-449F-A1F1-7DD44F171888}">
      <dsp:nvSpPr>
        <dsp:cNvPr id="0" name=""/>
        <dsp:cNvSpPr/>
      </dsp:nvSpPr>
      <dsp:spPr>
        <a:xfrm rot="10800000">
          <a:off x="3449403" y="4039101"/>
          <a:ext cx="406039" cy="516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/>
        </a:p>
      </dsp:txBody>
      <dsp:txXfrm rot="10800000">
        <a:off x="3571215" y="4142302"/>
        <a:ext cx="284227" cy="309604"/>
      </dsp:txXfrm>
    </dsp:sp>
    <dsp:sp modelId="{FC8D2DA7-2E03-4195-B890-ECABF1F4BBD0}">
      <dsp:nvSpPr>
        <dsp:cNvPr id="0" name=""/>
        <dsp:cNvSpPr/>
      </dsp:nvSpPr>
      <dsp:spPr>
        <a:xfrm>
          <a:off x="1728968" y="3532651"/>
          <a:ext cx="1528906" cy="15289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Desarrolla evaluaciones formativas</a:t>
          </a:r>
        </a:p>
      </dsp:txBody>
      <dsp:txXfrm>
        <a:off x="1952871" y="3756554"/>
        <a:ext cx="1081100" cy="1081100"/>
      </dsp:txXfrm>
    </dsp:sp>
    <dsp:sp modelId="{FA8B6B17-35FB-4D21-8B46-97BF2CC82C53}">
      <dsp:nvSpPr>
        <dsp:cNvPr id="0" name=""/>
        <dsp:cNvSpPr/>
      </dsp:nvSpPr>
      <dsp:spPr>
        <a:xfrm rot="15120000">
          <a:off x="1939352" y="2958684"/>
          <a:ext cx="406039" cy="516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/>
        </a:p>
      </dsp:txBody>
      <dsp:txXfrm rot="10800000">
        <a:off x="2019079" y="3119810"/>
        <a:ext cx="284227" cy="309604"/>
      </dsp:txXfrm>
    </dsp:sp>
    <dsp:sp modelId="{DC0DFBA4-7D8A-4CF8-A183-92416644CC22}">
      <dsp:nvSpPr>
        <dsp:cNvPr id="0" name=""/>
        <dsp:cNvSpPr/>
      </dsp:nvSpPr>
      <dsp:spPr>
        <a:xfrm>
          <a:off x="1019768" y="1349957"/>
          <a:ext cx="1528906" cy="15289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Rinde evaluación sumativa final</a:t>
          </a:r>
        </a:p>
      </dsp:txBody>
      <dsp:txXfrm>
        <a:off x="1243671" y="1573860"/>
        <a:ext cx="1081100" cy="1081100"/>
      </dsp:txXfrm>
    </dsp:sp>
    <dsp:sp modelId="{BAFDFFC7-E279-495E-A7A7-82BBBCDDA836}">
      <dsp:nvSpPr>
        <dsp:cNvPr id="0" name=""/>
        <dsp:cNvSpPr/>
      </dsp:nvSpPr>
      <dsp:spPr>
        <a:xfrm rot="19440000">
          <a:off x="2500259" y="1188673"/>
          <a:ext cx="406039" cy="516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/>
        </a:p>
      </dsp:txBody>
      <dsp:txXfrm>
        <a:off x="2511891" y="1327674"/>
        <a:ext cx="284227" cy="309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E0E2-48B8-43B6-9697-E017C2A2BCD9}" type="datetimeFigureOut">
              <a:rPr lang="es-CL" smtClean="0"/>
              <a:t>26-04-2022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FA0F2-A641-4777-A338-C9D2125378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085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D8C45C7B-BD72-40DF-8165-5512B846AA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9575" y="701675"/>
            <a:ext cx="6226175" cy="3503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7445A90C-0311-48FB-B7FA-C2F462B4A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altLang="es-CL" b="1"/>
              <a:t>Pasos del ciclo de aprendizaje: </a:t>
            </a:r>
            <a:r>
              <a:rPr lang="es-CL" altLang="es-CL"/>
              <a:t>A continuación, se detallarán las instancias dispuestas para el aprendizaje, las que describen el proceder del estudiante el desarrollo del curso.</a:t>
            </a:r>
          </a:p>
          <a:p>
            <a:endParaRPr lang="es-CL" altLang="es-CL"/>
          </a:p>
          <a:p>
            <a:endParaRPr lang="es-CL" altLang="es-CL"/>
          </a:p>
        </p:txBody>
      </p:sp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D84EEDB2-01F0-4F2C-AC52-F406AB25D3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CEEEF4-2B66-4064-95C2-266908A76A1E}" type="slidenum">
              <a:rPr lang="es-ES" altLang="es-ES">
                <a:latin typeface="Calibri" panose="020F0502020204030204" pitchFamily="34" charset="0"/>
              </a:rPr>
              <a:pPr/>
              <a:t>2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>
            <a:extLst>
              <a:ext uri="{FF2B5EF4-FFF2-40B4-BE49-F238E27FC236}">
                <a16:creationId xmlns:a16="http://schemas.microsoft.com/office/drawing/2014/main" id="{815FFA90-E579-46CA-A25A-0D1F43F54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7450" y="701675"/>
            <a:ext cx="4670425" cy="3503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>
            <a:extLst>
              <a:ext uri="{FF2B5EF4-FFF2-40B4-BE49-F238E27FC236}">
                <a16:creationId xmlns:a16="http://schemas.microsoft.com/office/drawing/2014/main" id="{71157152-567F-4409-A56C-847504696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L" altLang="es-ES"/>
          </a:p>
        </p:txBody>
      </p:sp>
      <p:sp>
        <p:nvSpPr>
          <p:cNvPr id="34820" name="3 Marcador de número de diapositiva">
            <a:extLst>
              <a:ext uri="{FF2B5EF4-FFF2-40B4-BE49-F238E27FC236}">
                <a16:creationId xmlns:a16="http://schemas.microsoft.com/office/drawing/2014/main" id="{966882D5-FFED-4A07-BA25-D7FC492EC65F}"/>
              </a:ext>
            </a:extLst>
          </p:cNvPr>
          <p:cNvSpPr txBox="1">
            <a:spLocks noGrp="1"/>
          </p:cNvSpPr>
          <p:nvPr/>
        </p:nvSpPr>
        <p:spPr bwMode="auto">
          <a:xfrm>
            <a:off x="3990975" y="8877300"/>
            <a:ext cx="30527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831" rIns="93662" bIns="46831" anchor="b"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860350-2C32-4730-B7CD-B207E0ADA73D}" type="slidenum">
              <a:rPr lang="es-CL" altLang="es-ES"/>
              <a:pPr algn="r" eaLnBrk="1" hangingPunct="1">
                <a:spcBef>
                  <a:spcPct val="0"/>
                </a:spcBef>
              </a:pPr>
              <a:t>3</a:t>
            </a:fld>
            <a:endParaRPr lang="es-CL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D1BB-A51D-4169-8743-C426B64E7CA1}" type="datetimeFigureOut">
              <a:rPr lang="es-CL" smtClean="0"/>
              <a:t>26-04-2022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80D0-9E64-4737-B497-23B719F2F8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590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D1BB-A51D-4169-8743-C426B64E7CA1}" type="datetimeFigureOut">
              <a:rPr lang="es-CL" smtClean="0"/>
              <a:t>26-04-2022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80D0-9E64-4737-B497-23B719F2F8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862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D1BB-A51D-4169-8743-C426B64E7CA1}" type="datetimeFigureOut">
              <a:rPr lang="es-CL" smtClean="0"/>
              <a:t>26-04-2022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80D0-9E64-4737-B497-23B719F2F8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938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D1BB-A51D-4169-8743-C426B64E7CA1}" type="datetimeFigureOut">
              <a:rPr lang="es-CL" smtClean="0"/>
              <a:t>26-04-2022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80D0-9E64-4737-B497-23B719F2F8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66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D1BB-A51D-4169-8743-C426B64E7CA1}" type="datetimeFigureOut">
              <a:rPr lang="es-CL" smtClean="0"/>
              <a:t>26-04-2022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80D0-9E64-4737-B497-23B719F2F8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427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D1BB-A51D-4169-8743-C426B64E7CA1}" type="datetimeFigureOut">
              <a:rPr lang="es-CL" smtClean="0"/>
              <a:t>26-04-2022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80D0-9E64-4737-B497-23B719F2F8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14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D1BB-A51D-4169-8743-C426B64E7CA1}" type="datetimeFigureOut">
              <a:rPr lang="es-CL" smtClean="0"/>
              <a:t>26-04-2022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80D0-9E64-4737-B497-23B719F2F8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797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D1BB-A51D-4169-8743-C426B64E7CA1}" type="datetimeFigureOut">
              <a:rPr lang="es-CL" smtClean="0"/>
              <a:t>26-04-2022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80D0-9E64-4737-B497-23B719F2F8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476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D1BB-A51D-4169-8743-C426B64E7CA1}" type="datetimeFigureOut">
              <a:rPr lang="es-CL" smtClean="0"/>
              <a:t>26-04-2022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80D0-9E64-4737-B497-23B719F2F8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837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D1BB-A51D-4169-8743-C426B64E7CA1}" type="datetimeFigureOut">
              <a:rPr lang="es-CL" smtClean="0"/>
              <a:t>26-04-2022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80D0-9E64-4737-B497-23B719F2F8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424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D1BB-A51D-4169-8743-C426B64E7CA1}" type="datetimeFigureOut">
              <a:rPr lang="es-CL" smtClean="0"/>
              <a:t>26-04-2022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80D0-9E64-4737-B497-23B719F2F8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7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D1BB-A51D-4169-8743-C426B64E7CA1}" type="datetimeFigureOut">
              <a:rPr lang="es-CL" smtClean="0"/>
              <a:t>26-04-2022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280D0-9E64-4737-B497-23B719F2F8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175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"/>
          <p:cNvSpPr txBox="1">
            <a:spLocks noChangeArrowheads="1"/>
          </p:cNvSpPr>
          <p:nvPr/>
        </p:nvSpPr>
        <p:spPr bwMode="auto">
          <a:xfrm>
            <a:off x="6748562" y="653493"/>
            <a:ext cx="4963378" cy="178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3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Entornos Virtuales de Aprendizaje</a:t>
            </a:r>
          </a:p>
        </p:txBody>
      </p:sp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6743353" y="2399542"/>
            <a:ext cx="3852257" cy="8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24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Sesión 8</a:t>
            </a:r>
            <a:endParaRPr lang="es-CL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58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0 CuadroTexto">
            <a:extLst>
              <a:ext uri="{FF2B5EF4-FFF2-40B4-BE49-F238E27FC236}">
                <a16:creationId xmlns:a16="http://schemas.microsoft.com/office/drawing/2014/main" id="{9777AA54-115C-4679-83BD-E5015C406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276" y="6337301"/>
            <a:ext cx="358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200" b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1747" name="Título 2">
            <a:extLst>
              <a:ext uri="{FF2B5EF4-FFF2-40B4-BE49-F238E27FC236}">
                <a16:creationId xmlns:a16="http://schemas.microsoft.com/office/drawing/2014/main" id="{A8AFE5AE-5161-4211-ACDD-C2BA6A5BE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1092200"/>
            <a:ext cx="76136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CL" altLang="es-CL" sz="2800"/>
          </a:p>
        </p:txBody>
      </p:sp>
      <p:grpSp>
        <p:nvGrpSpPr>
          <p:cNvPr id="31748" name="Grupo 1">
            <a:extLst>
              <a:ext uri="{FF2B5EF4-FFF2-40B4-BE49-F238E27FC236}">
                <a16:creationId xmlns:a16="http://schemas.microsoft.com/office/drawing/2014/main" id="{3A5FDC23-3079-4112-B0C5-FABB43CE111F}"/>
              </a:ext>
            </a:extLst>
          </p:cNvPr>
          <p:cNvGrpSpPr>
            <a:grpSpLocks/>
          </p:cNvGrpSpPr>
          <p:nvPr/>
        </p:nvGrpSpPr>
        <p:grpSpPr bwMode="auto">
          <a:xfrm>
            <a:off x="2774951" y="1550989"/>
            <a:ext cx="7281863" cy="5062537"/>
            <a:chOff x="1676400" y="2540000"/>
            <a:chExt cx="5486400" cy="3200400"/>
          </a:xfrm>
        </p:grpSpPr>
        <p:graphicFrame>
          <p:nvGraphicFramePr>
            <p:cNvPr id="7" name="Diagrama 6">
              <a:extLst>
                <a:ext uri="{FF2B5EF4-FFF2-40B4-BE49-F238E27FC236}">
                  <a16:creationId xmlns:a16="http://schemas.microsoft.com/office/drawing/2014/main" id="{D7265219-4819-4861-89B8-0CE4D4C2D252}"/>
                </a:ext>
              </a:extLst>
            </p:cNvPr>
            <p:cNvGraphicFramePr/>
            <p:nvPr/>
          </p:nvGraphicFramePr>
          <p:xfrm>
            <a:off x="1676400" y="2540000"/>
            <a:ext cx="5486400" cy="320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31752" name="Imagen 9">
              <a:extLst>
                <a:ext uri="{FF2B5EF4-FFF2-40B4-BE49-F238E27FC236}">
                  <a16:creationId xmlns:a16="http://schemas.microsoft.com/office/drawing/2014/main" id="{F0AEBE24-4A6E-41D3-91F9-FE887601E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042" y="3635375"/>
              <a:ext cx="100965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9" name="Picture 4">
            <a:extLst>
              <a:ext uri="{FF2B5EF4-FFF2-40B4-BE49-F238E27FC236}">
                <a16:creationId xmlns:a16="http://schemas.microsoft.com/office/drawing/2014/main" id="{A54D878B-B3D8-4163-985D-6DC0B2B6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4" y="25400"/>
            <a:ext cx="1476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 Rectángulo">
            <a:extLst>
              <a:ext uri="{FF2B5EF4-FFF2-40B4-BE49-F238E27FC236}">
                <a16:creationId xmlns:a16="http://schemas.microsoft.com/office/drawing/2014/main" id="{27A6F994-93B6-4357-AEF9-4CB9DC9D6F5D}"/>
              </a:ext>
            </a:extLst>
          </p:cNvPr>
          <p:cNvSpPr/>
          <p:nvPr/>
        </p:nvSpPr>
        <p:spPr>
          <a:xfrm>
            <a:off x="1631950" y="484188"/>
            <a:ext cx="2624138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latin typeface="Century Gothic" panose="020B0502020202020204" pitchFamily="34" charset="0"/>
              </a:rPr>
              <a:t>Ciclos del aprendizaje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5 Marcador de número de diapositiva">
            <a:extLst>
              <a:ext uri="{FF2B5EF4-FFF2-40B4-BE49-F238E27FC236}">
                <a16:creationId xmlns:a16="http://schemas.microsoft.com/office/drawing/2014/main" id="{060EC23F-881B-46B0-8E16-AC3908760E5E}"/>
              </a:ext>
            </a:extLst>
          </p:cNvPr>
          <p:cNvSpPr txBox="1">
            <a:spLocks noGrp="1"/>
          </p:cNvSpPr>
          <p:nvPr/>
        </p:nvSpPr>
        <p:spPr bwMode="auto">
          <a:xfrm>
            <a:off x="9698038" y="15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5E2582-7909-4F26-855E-3C7A60AD69EE}" type="slidenum">
              <a:rPr lang="es-CL" altLang="es-ES" sz="180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s-CL" altLang="es-E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B1E6A495-31CF-4488-90F0-90A7EA46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4" y="25400"/>
            <a:ext cx="1476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Imagen 5">
            <a:extLst>
              <a:ext uri="{FF2B5EF4-FFF2-40B4-BE49-F238E27FC236}">
                <a16:creationId xmlns:a16="http://schemas.microsoft.com/office/drawing/2014/main" id="{B105DA94-80B0-4ACF-9D75-C57C4755D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4" y="2159001"/>
            <a:ext cx="6454775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 Rectángulo">
            <a:extLst>
              <a:ext uri="{FF2B5EF4-FFF2-40B4-BE49-F238E27FC236}">
                <a16:creationId xmlns:a16="http://schemas.microsoft.com/office/drawing/2014/main" id="{0FFD3DAD-B129-4ECA-A5EA-D9E1787219A0}"/>
              </a:ext>
            </a:extLst>
          </p:cNvPr>
          <p:cNvSpPr/>
          <p:nvPr/>
        </p:nvSpPr>
        <p:spPr>
          <a:xfrm>
            <a:off x="1631950" y="484188"/>
            <a:ext cx="2624138" cy="482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latin typeface="Century Gothic" panose="020B0502020202020204" pitchFamily="34" charset="0"/>
              </a:rPr>
              <a:t>Ruta de aprendizaje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0 CuadroTexto">
            <a:extLst>
              <a:ext uri="{FF2B5EF4-FFF2-40B4-BE49-F238E27FC236}">
                <a16:creationId xmlns:a16="http://schemas.microsoft.com/office/drawing/2014/main" id="{5355EA5C-2F32-47D4-B1B9-613DACAA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276" y="6337301"/>
            <a:ext cx="358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200" b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2B51C892-8E09-4155-B211-FF533EC4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4" y="25400"/>
            <a:ext cx="1476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n 1">
            <a:extLst>
              <a:ext uri="{FF2B5EF4-FFF2-40B4-BE49-F238E27FC236}">
                <a16:creationId xmlns:a16="http://schemas.microsoft.com/office/drawing/2014/main" id="{89CD76B1-E4B9-43F5-8FEC-58B8307DD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44651"/>
            <a:ext cx="91440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8CC4DC9-6C0C-43B0-B9F7-3FF7307745A6}"/>
              </a:ext>
            </a:extLst>
          </p:cNvPr>
          <p:cNvSpPr/>
          <p:nvPr/>
        </p:nvSpPr>
        <p:spPr>
          <a:xfrm>
            <a:off x="9480550" y="1644650"/>
            <a:ext cx="1187450" cy="394493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3" name="5 Rectángulo">
            <a:extLst>
              <a:ext uri="{FF2B5EF4-FFF2-40B4-BE49-F238E27FC236}">
                <a16:creationId xmlns:a16="http://schemas.microsoft.com/office/drawing/2014/main" id="{A635BD30-9743-4B2C-909C-6F146735222D}"/>
              </a:ext>
            </a:extLst>
          </p:cNvPr>
          <p:cNvSpPr/>
          <p:nvPr/>
        </p:nvSpPr>
        <p:spPr>
          <a:xfrm>
            <a:off x="1631950" y="352425"/>
            <a:ext cx="2624138" cy="482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latin typeface="Century Gothic" panose="020B0502020202020204" pitchFamily="34" charset="0"/>
              </a:rPr>
              <a:t>Diseño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número de diapositiva 1">
            <a:extLst>
              <a:ext uri="{FF2B5EF4-FFF2-40B4-BE49-F238E27FC236}">
                <a16:creationId xmlns:a16="http://schemas.microsoft.com/office/drawing/2014/main" id="{C1BC130F-8C20-4B42-A94B-515B569F05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D31DA2-9CE2-491C-8A5B-04C9C8DAAE02}" type="slidenum">
              <a:rPr lang="es-ES" altLang="es-ES">
                <a:solidFill>
                  <a:srgbClr val="898989"/>
                </a:solidFill>
              </a:rPr>
              <a:pPr/>
              <a:t>5</a:t>
            </a:fld>
            <a:endParaRPr lang="es-ES" altLang="es-ES">
              <a:solidFill>
                <a:srgbClr val="898989"/>
              </a:solidFill>
            </a:endParaRPr>
          </a:p>
        </p:txBody>
      </p:sp>
      <p:pic>
        <p:nvPicPr>
          <p:cNvPr id="50179" name="Imagen 3" descr="Imagen que contiene montaña, exterior, naturaleza, agua&#10;&#10;Descripción generada automáticamente">
            <a:extLst>
              <a:ext uri="{FF2B5EF4-FFF2-40B4-BE49-F238E27FC236}">
                <a16:creationId xmlns:a16="http://schemas.microsoft.com/office/drawing/2014/main" id="{92BAE66D-A0E4-4A45-8579-0D417EE6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CA0B258-F1E5-490A-9682-E286E490C412}"/>
              </a:ext>
            </a:extLst>
          </p:cNvPr>
          <p:cNvSpPr/>
          <p:nvPr/>
        </p:nvSpPr>
        <p:spPr>
          <a:xfrm>
            <a:off x="1809750" y="1809750"/>
            <a:ext cx="179388" cy="3254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1350"/>
          </a:p>
        </p:txBody>
      </p:sp>
      <p:pic>
        <p:nvPicPr>
          <p:cNvPr id="4" name="Imagen 3" descr="Imagen que contiene luz&#10;&#10;Descripción generada automáticamente">
            <a:extLst>
              <a:ext uri="{FF2B5EF4-FFF2-40B4-BE49-F238E27FC236}">
                <a16:creationId xmlns:a16="http://schemas.microsoft.com/office/drawing/2014/main" id="{67230336-172E-4F2C-BF2B-0D563A65C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1" y="2173288"/>
            <a:ext cx="849313" cy="8191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Imagen que contiene luz&#10;&#10;Descripción generada automáticamente">
            <a:extLst>
              <a:ext uri="{FF2B5EF4-FFF2-40B4-BE49-F238E27FC236}">
                <a16:creationId xmlns:a16="http://schemas.microsoft.com/office/drawing/2014/main" id="{14117F94-7D14-4072-99E5-E965F443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375" y="2633663"/>
            <a:ext cx="585788" cy="5651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Imagen que contiene luz&#10;&#10;Descripción generada automáticamente">
            <a:extLst>
              <a:ext uri="{FF2B5EF4-FFF2-40B4-BE49-F238E27FC236}">
                <a16:creationId xmlns:a16="http://schemas.microsoft.com/office/drawing/2014/main" id="{6292B6E1-1126-4A0D-9452-021A81DF5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51" y="2379664"/>
            <a:ext cx="720725" cy="6937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398" name="Imagen 7" descr="Imagen que contiene tabla, flor, alimentos&#10;&#10;Descripción generada automáticamente">
            <a:extLst>
              <a:ext uri="{FF2B5EF4-FFF2-40B4-BE49-F238E27FC236}">
                <a16:creationId xmlns:a16="http://schemas.microsoft.com/office/drawing/2014/main" id="{5A1ED84D-15B5-4AD1-BE45-9B64B0950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0"/>
          <a:stretch>
            <a:fillRect/>
          </a:stretch>
        </p:blipFill>
        <p:spPr bwMode="auto">
          <a:xfrm>
            <a:off x="3706814" y="3198813"/>
            <a:ext cx="5367337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>
            <a:extLst>
              <a:ext uri="{FF2B5EF4-FFF2-40B4-BE49-F238E27FC236}">
                <a16:creationId xmlns:a16="http://schemas.microsoft.com/office/drawing/2014/main" id="{11E3642C-D54D-476B-8149-26FC5460E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1689100"/>
            <a:ext cx="3097212" cy="508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s-ES" altLang="es-CL" sz="27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¿Dudas o consultas?</a:t>
            </a:r>
            <a:endParaRPr lang="es-CL" altLang="es-CL" sz="27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sostener, hombre&#10;&#10;Descripción generada automáticamente">
            <a:extLst>
              <a:ext uri="{FF2B5EF4-FFF2-40B4-BE49-F238E27FC236}">
                <a16:creationId xmlns:a16="http://schemas.microsoft.com/office/drawing/2014/main" id="{3EE6F710-4973-4B28-810D-918456910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384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1F0717-F529-4E4E-BB55-E603A336202D}"/>
              </a:ext>
            </a:extLst>
          </p:cNvPr>
          <p:cNvSpPr txBox="1"/>
          <p:nvPr/>
        </p:nvSpPr>
        <p:spPr>
          <a:xfrm>
            <a:off x="5499191" y="3013179"/>
            <a:ext cx="5571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1">
                    <a:lumMod val="75000"/>
                  </a:schemeClr>
                </a:solidFill>
                <a:latin typeface="Candara Light" panose="020E0502030303020204" pitchFamily="34" charset="0"/>
                <a:ea typeface="+mj-ea"/>
                <a:cs typeface="+mj-cs"/>
              </a:rPr>
              <a:t>¿Qué aprendimos hoy?</a:t>
            </a:r>
          </a:p>
        </p:txBody>
      </p:sp>
    </p:spTree>
    <p:extLst>
      <p:ext uri="{BB962C8B-B14F-4D97-AF65-F5344CB8AC3E}">
        <p14:creationId xmlns:p14="http://schemas.microsoft.com/office/powerpoint/2010/main" val="259073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"/>
          <p:cNvSpPr txBox="1">
            <a:spLocks noChangeArrowheads="1"/>
          </p:cNvSpPr>
          <p:nvPr/>
        </p:nvSpPr>
        <p:spPr bwMode="auto">
          <a:xfrm>
            <a:off x="6748562" y="653493"/>
            <a:ext cx="4963378" cy="178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3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Entornos Virtuales de Aprendizaje</a:t>
            </a:r>
          </a:p>
        </p:txBody>
      </p:sp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6743353" y="2399542"/>
            <a:ext cx="3852257" cy="8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24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Presencial 1</a:t>
            </a:r>
            <a:endParaRPr lang="es-CL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750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92</Words>
  <Application>Microsoft Office PowerPoint</Application>
  <PresentationFormat>Panorámica</PresentationFormat>
  <Paragraphs>21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Candara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Marisol Hernández-Orellana</dc:creator>
  <cp:lastModifiedBy>Marisol Hernandez</cp:lastModifiedBy>
  <cp:revision>134</cp:revision>
  <dcterms:created xsi:type="dcterms:W3CDTF">2016-11-15T19:47:15Z</dcterms:created>
  <dcterms:modified xsi:type="dcterms:W3CDTF">2022-04-27T01:07:34Z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841B17DB-6C3D-46B9-89BC-89E82C1B0802</vt:lpwstr>
  </property>
  <property fmtid="{D5CDD505-2E9C-101B-9397-08002B2CF9AE}" pid="3" name="ArticulatePath">
    <vt:lpwstr>plantilla_clase_online_prog_futuro</vt:lpwstr>
  </property>
</Properties>
</file>