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9E080A-85B3-6886-68AB-52F6F287B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6A7864-375B-EFB8-14C6-AD898F4CC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BFB822-6C58-0E58-EF84-8B576C64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DA45B6-AE60-B44A-E4AC-08B252764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84D100-1E32-8254-38A1-16BA3B9C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511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B4C24D-1006-AFCB-AED1-5B4AE6EF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425A7EA-698D-865E-3454-31C81A600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6EA04A-1B27-7524-A50B-205743EB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FD429E-A1B0-89D3-2C65-03D068192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8C3618-D7D3-EEA0-FA3C-63001C07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27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B620A1-C560-4541-3227-1D53B17C1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0D3C291-39CB-1EF0-48F8-904DDB221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040DCB-8C71-5F00-85BF-4947D567A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B88E2D-42A9-D6D4-7B75-6A1B51CB9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A44F3D-C5E8-1952-BAD8-2E5271B5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71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64C50-10A1-A0EE-893E-174472E44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E08230-8BFD-4FF1-6A61-0C6C6DA0A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D5368C-A7EA-1DDE-5AE9-9F244B62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E38DC7-1BBA-33F0-0E63-8F30C65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845095-8B32-DB13-32CE-06290D3F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402A3-15FA-44B0-C310-E5BE09B7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CA42DA-3D18-24B7-A7D9-2652F3B75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349E19-DF00-50A4-1C10-4BD27D183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36E92C-87C7-1CD9-20F1-10E6CCCC1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491E01-EC5D-E4CB-271D-BACF2A6E3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4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826400-BBB9-50F0-79A4-2D9A56039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5AD255-DA69-94C0-77F6-06D1B0E66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644BEEB-7D58-F798-FEB8-2D33EC9E2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4A74E3-B73B-CD30-D851-D936DD1D6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705E04C-67C6-C628-66FE-D94284E33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48A2BB-9EB9-C655-BC96-C59739BA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711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52926-CEB6-2C87-B859-E690FDDA2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A70385-D569-993F-FECF-7E6EC209B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F928DD-72AE-A938-AED6-103E64B00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E9E7DBF-F115-76C4-358D-1D542F216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5342C52-44F2-4776-020B-65F5378E6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E08FBC0-F5D2-055F-1D2C-79C912A1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518A4BA-0B98-B8C8-CDB8-4B8D29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510C7E8-64C9-8021-54A3-E026BF2C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07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8CC75F-B2AF-7A75-5796-20CDCA63E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877B568-BAEB-E991-26D0-C467B721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CE3F314-8DC2-EF6B-8C7C-E2973A5E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E4F55B7-B548-1FB1-2878-E9AE706E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00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1383FAC-8C79-FF42-D0F5-0BA35410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98F6D96-D1D8-52A6-D952-5DFB8B4E2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C8392BE-86E4-C96B-9351-DD4D2142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29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CC42FD-FACA-D3F6-F582-31F091140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334701-CAB4-46CD-A25B-C8BF64E85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93B6F9F-55D9-07C1-9AE8-8B71A3300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C19F29-A83C-7F57-9702-ED6FDC9F9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8031B4-B67B-56A1-394F-2CB589AE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BEA7B7-7A1D-EE78-C376-E94EB117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9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6B28B-F1C0-8F55-C839-B7ABCAE2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5726383-2516-6CF6-1E07-3EC5F7C77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358E0D2-5808-416E-5866-71C8C00D0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F877C25-40B0-E48A-A2E9-03C5EFB61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B9113C8-E4C9-6696-B32C-D34CD97D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DEC45E-F1A3-02C5-6936-E78F1B092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55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79F2C06-365F-5A20-F440-AD607DBFB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D3304B-F326-C47A-933D-4C1A4DBDA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14944C-A4AB-D045-E939-A684AACD0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C8098-D76A-46B3-95D3-7A8A2B15F097}" type="datetimeFigureOut">
              <a:rPr lang="pt-BR" smtClean="0"/>
              <a:t>12/02/2023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43B6D2-EFD8-14D5-6AAC-E71D5F19D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D81206-C511-6767-3ADD-8044BA521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F857-F531-429F-839B-0B982EB3E0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26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A7C93AA0-2B42-E9D6-B6BE-E16044AAC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309" y="159551"/>
            <a:ext cx="5073064" cy="523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6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SERGIO BERNARDO</dc:creator>
  <cp:lastModifiedBy>ANTONIO SERGIO BERNARDO</cp:lastModifiedBy>
  <cp:revision>3</cp:revision>
  <dcterms:created xsi:type="dcterms:W3CDTF">2023-02-12T21:55:41Z</dcterms:created>
  <dcterms:modified xsi:type="dcterms:W3CDTF">2023-02-12T22:05:39Z</dcterms:modified>
</cp:coreProperties>
</file>