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17DE2-D115-455E-B8BF-31A8B97EAA66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467BB-CC15-4364-B7D6-32CB03EF4C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7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392D8-F04E-9929-AEBB-DC090BE50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85DDBB-1B0B-ABDE-CF65-1066C58AD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CF9667-7E29-C966-8D35-14931FD4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734199-ACEB-1D96-9CA5-D23D1664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551D5D-994C-3B0A-9CB9-A93945707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76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E6060-7FF0-2E61-C26A-45C3E1D2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8B26DA0-7DA8-35EC-FE4F-5CE06524A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CB1B4C-310B-2BFC-21F6-0521C68D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38945C-11C5-DAB9-54C5-F8FF62990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7E90B9-473C-C588-7990-550F48BD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79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AC2852-A71F-E1CE-E150-3E343B5EA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187B547-D027-4B1C-0734-B7BF8EFCB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79FC96-8B76-BCAC-E023-DAC63BC2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67219F-089A-E8FB-6938-106EABBB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C3DB8A-4CA4-2289-DAB9-B8A92815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3072A-1982-41FD-B254-C8F28BD9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413B7D-6B28-3F65-B6E4-863DD706F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A5A98F-8971-5EAA-4875-64F536445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51E628-CA91-730B-54AB-4496A2E3B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C7EEB4-87A7-FD58-240C-F207B18CE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65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8F4E3-FEED-6840-A0EB-B87F6196E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D9BB3F-1B29-4A14-71A7-EF74F9EA6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8BBE9E-927D-4473-08A2-9EFD8561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75AEAE-1D11-CD72-3140-9F04CAEE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ACEEEC-C2B7-9945-34DE-9BE3337F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784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1D6A3-15EF-89AF-AE15-8DA176F5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8C66C8-4F8E-2958-EF7B-C09C3FECE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6FF55D4-125F-CB8F-9D15-157800D3B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FE84B3-C38E-3EFB-01BA-502DC425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2AFBA0E-0B90-7E62-5035-8424D269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D57E1AC-D3FB-495B-CBE2-3AE389B0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41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9261E-6996-861A-2FF1-6376EA62D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DF54C3-40FB-D1BA-3FBA-5AB589711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2D1EB3-F872-3AFD-AECD-5DA4EB126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BF884A0-84DE-5C17-A9B0-1B6E97EAE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9B117B7-7E46-1556-B818-C840B6FC1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C134E9D-8BEF-268E-8228-699144F8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FEA2C1B-8961-BE15-B651-A5311486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9E169E-9F49-770F-D51E-0E8D37FC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65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080B7-0B50-6F89-AFEF-74045328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EF004E-B86E-42B9-954F-19E71F87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89B9CB5-60B6-ECD0-2B37-58D552C1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6ACB11B-1619-8D20-1B07-E0CD0B9C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5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6EA5072-34F7-71CC-2A52-E868B1F9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5D0263C-DAAB-7807-1197-C0146578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86B82EC-DC43-4283-A481-8BD4FD3D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02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C13E6-5055-ECAA-2102-CE380A8C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DC2B29-4F63-3B67-FD18-21E8E3ADC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90264E-B87A-E9BA-7909-A2B6C8EE9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E5BA82-4BDA-FA5E-7BD2-F825354C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F270DE-2523-E557-0AEA-29AE2803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31680CA-B05A-B15D-C572-F37BC314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12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A2466-3169-0BF2-3F49-39B55E15A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B820147-8924-4F3F-E3B1-E3F441AE3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B0AA15-3686-C0F7-8A8A-D57CB1140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195B7E-1ABA-70D0-F6FF-42FCE7AE8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D6D57D-7C4D-F3D6-9CBA-4BAC9C45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8A5150-A2E0-C54F-019D-CC5CA974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89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6BF3A8-AD99-2C61-521D-7B8909460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C4AFAF-0C26-207E-1B6E-E058CBE18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6EE7CD-B894-648F-2CBF-1171C3312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47763-266A-42F6-842E-CD379889C45E}" type="datetimeFigureOut">
              <a:rPr lang="pt-BR" smtClean="0"/>
              <a:t>02/03/2023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1B6A0E-5063-3DB1-AB6B-9726C6957F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E8AB76-6769-FD3F-D2C8-DA498538F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91125-F597-4C6F-941F-A4291B5B22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38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4B5E-F5D5-7FA8-7A05-24C02B39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4168"/>
            <a:ext cx="10515600" cy="2590110"/>
          </a:xfrm>
        </p:spPr>
        <p:txBody>
          <a:bodyPr>
            <a:normAutofit fontScale="90000"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 DO CONHECIMENTO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EPISTEMOLOGIA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Semiótica (Peirce)</a:t>
            </a:r>
            <a:b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AXIOLOGIA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Teoria dos Valores</a:t>
            </a:r>
            <a:b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Fatec Sorocaba</a:t>
            </a:r>
            <a:br>
              <a:rPr lang="pt-BR" sz="2000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000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000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</a:t>
            </a:r>
            <a:r>
              <a:rPr lang="pt-BR" sz="2000" dirty="0" err="1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Antonio</a:t>
            </a:r>
            <a:r>
              <a:rPr lang="pt-BR" sz="2000" dirty="0">
                <a:effectLst/>
                <a:latin typeface="Perpetua" panose="02020502060401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Sergio Bernardo</a:t>
            </a: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12D7A37-C5E7-489B-518D-9CBCBCD9D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6462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052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4B5E-F5D5-7FA8-7A05-24C02B39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493"/>
          </a:xfrm>
        </p:spPr>
        <p:txBody>
          <a:bodyPr>
            <a:normAutofit fontScale="90000"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 DO CONHECIMENTO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EPISTEMOLOGIA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Semiótica (Peirce)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12D7A37-C5E7-489B-518D-9CBCBCD9D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1012E0F-FB89-B381-D32F-BF38466C4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114425"/>
            <a:ext cx="4876800" cy="4629150"/>
          </a:xfrm>
          <a:prstGeom prst="rect">
            <a:avLst/>
          </a:prstGeom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6AAF156A-D693-A969-91F4-D44ED803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55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4B5E-F5D5-7FA8-7A05-24C02B39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493"/>
          </a:xfrm>
        </p:spPr>
        <p:txBody>
          <a:bodyPr>
            <a:normAutofit fontScale="90000"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 DO CONHECIMENTO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EPISTEMOLOGIA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Semiótica (Peirce)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12D7A37-C5E7-489B-518D-9CBCBCD9D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228"/>
            <a:ext cx="10515600" cy="5416061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B6E9F8D-334A-DB8B-FB43-63040885C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112" y="1114425"/>
            <a:ext cx="5057775" cy="4629150"/>
          </a:xfrm>
          <a:prstGeom prst="rect">
            <a:avLst/>
          </a:prstGeom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F0481168-FE4E-7FE8-E1C5-B873C0B6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05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4B5E-F5D5-7FA8-7A05-24C02B39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605"/>
            <a:ext cx="10515600" cy="1126050"/>
          </a:xfrm>
        </p:spPr>
        <p:txBody>
          <a:bodyPr>
            <a:normAutofit fontScale="90000"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 DO CONHECIMENTO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EPISTEMOLOGIA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Semiótica (Peirce)</a:t>
            </a:r>
            <a:b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AXIOLOGIA -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Teoria dos Valores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12D7A37-C5E7-489B-518D-9CBCBCD9D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2072"/>
            <a:ext cx="10515600" cy="512592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D319C7D-E80D-0555-A5D2-80C2818E5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275" y="1558574"/>
            <a:ext cx="4743450" cy="4562475"/>
          </a:xfrm>
          <a:prstGeom prst="rect">
            <a:avLst/>
          </a:prstGeom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7A9F5B5-C0C8-D102-3435-36B2064A2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63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4B5E-F5D5-7FA8-7A05-24C02B39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0457"/>
          </a:xfrm>
        </p:spPr>
        <p:txBody>
          <a:bodyPr>
            <a:normAutofit fontScale="90000"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 DO CONHECIMENTO</a:t>
            </a:r>
            <a:b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EPISTEMOLOGIA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Semiótica (Peirce)</a:t>
            </a:r>
            <a:b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AXIOLOGIA -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Teoria dos Valores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12D7A37-C5E7-489B-518D-9CBCBCD9D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AC394B78-553D-B93C-59B8-F9FDAF20E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5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6B30FBE-0296-C2EA-00AE-6582FE82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175" y="1176337"/>
            <a:ext cx="481965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59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4B5E-F5D5-7FA8-7A05-24C02B39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8253"/>
          </a:xfrm>
        </p:spPr>
        <p:txBody>
          <a:bodyPr>
            <a:normAutofit fontScale="90000"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 DO CONHECIMENTO</a:t>
            </a:r>
            <a:b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EPISTEMOLOGIA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Semiótica (Peirce)</a:t>
            </a:r>
            <a:b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AXIOLOGIA -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Teoria dos Valores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12D7A37-C5E7-489B-518D-9CBCBCD9D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346"/>
            <a:ext cx="10515600" cy="4914529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EF79B81-F4DD-9E21-17B4-8FB225DD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6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EFE95ED-1A03-06CB-E979-635CAB936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1152525"/>
            <a:ext cx="4762500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4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4B5E-F5D5-7FA8-7A05-24C02B39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976"/>
            <a:ext cx="10515600" cy="348221"/>
          </a:xfrm>
        </p:spPr>
        <p:txBody>
          <a:bodyPr>
            <a:normAutofit fontScale="90000"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AXIOLOGIA </a:t>
            </a:r>
            <a:r>
              <a:rPr lang="pt-BR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Teoria dos Valores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12D7A37-C5E7-489B-518D-9CBCBCD9D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346"/>
            <a:ext cx="10515600" cy="4914529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56FC5C1-8C97-95CD-DF2D-06FABCCE3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5" y="557019"/>
            <a:ext cx="4857750" cy="62865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C52386A0-94FE-A898-A6BA-C00F20635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100" y="1167232"/>
            <a:ext cx="4352925" cy="2477117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ADEB14B8-6087-93EC-2EAE-561764308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2657" y="3304562"/>
            <a:ext cx="5534025" cy="3190875"/>
          </a:xfrm>
          <a:prstGeom prst="rect">
            <a:avLst/>
          </a:prstGeom>
        </p:spPr>
      </p:pic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D7B3B90B-35FB-BFAE-1121-C107C388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1125-F597-4C6F-941F-A4291B5B22B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708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370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Perpetua</vt:lpstr>
      <vt:lpstr>Verdana</vt:lpstr>
      <vt:lpstr>Tema do Office</vt:lpstr>
      <vt:lpstr>                  TEORIA DO CONHECIMENTO   EPISTEMOLOGIA - Semiótica (Peirce)  AXIOLOGIA - Teoria dos Valores   Fatec Sorocaba  Prof. Antonio Sergio Bernardo                </vt:lpstr>
      <vt:lpstr>                  TEORIA DO CONHECIMENTO   EPISTEMOLOGIA - Semiótica (Peirce)                 </vt:lpstr>
      <vt:lpstr>                  TEORIA DO CONHECIMENTO   EPISTEMOLOGIA - Semiótica (Peirce)                 </vt:lpstr>
      <vt:lpstr>                   TEORIA DO CONHECIMENTO   EPISTEMOLOGIA - Semiótica (Peirce)  AXIOLOGIA - Teoria dos Valores                 </vt:lpstr>
      <vt:lpstr>                   TEORIA DO CONHECIMENTO   EPISTEMOLOGIA - Semiótica (Peirce)  AXIOLOGIA - Teoria dos Valores                 </vt:lpstr>
      <vt:lpstr>                  TEORIA DO CONHECIMENTO   EPISTEMOLOGIA - Semiótica (Peirce)  AXIOLOGIA - Teoria dos Valores                 </vt:lpstr>
      <vt:lpstr>                   AXIOLOGIA - Teoria dos Valores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TEORIA DO CONHECIMENTO   EPISTEMOLOGIA - Semiótica (Peirce)                 </dc:title>
  <dc:creator>ANTONIO SERGIO BERNARDO</dc:creator>
  <cp:lastModifiedBy>ANTONIO SERGIO BERNARDO</cp:lastModifiedBy>
  <cp:revision>37</cp:revision>
  <dcterms:created xsi:type="dcterms:W3CDTF">2023-02-11T00:31:09Z</dcterms:created>
  <dcterms:modified xsi:type="dcterms:W3CDTF">2023-03-02T11:55:47Z</dcterms:modified>
</cp:coreProperties>
</file>